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6" r:id="rId2"/>
    <p:sldId id="257" r:id="rId3"/>
    <p:sldId id="266" r:id="rId4"/>
    <p:sldId id="264" r:id="rId5"/>
  </p:sldIdLst>
  <p:sldSz cx="18288000" cy="10287000"/>
  <p:notesSz cx="6858000" cy="9144000"/>
  <p:embeddedFontLst>
    <p:embeddedFont>
      <p:font typeface="Roboto" panose="02000000000000000000" pitchFamily="2" charset="0"/>
      <p:regular r:id="rId7"/>
      <p:bold r:id="rId8"/>
      <p:italic r:id="rId9"/>
      <p:boldItalic r:id="rId10"/>
    </p:embeddedFont>
    <p:embeddedFont>
      <p:font typeface="Roboto Bold" panose="02000000000000000000"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76DCA-2F0B-4A36-AB93-BC9EC197AB0A}" v="13" dt="2025-08-07T09:52:12.188"/>
    <p1510:client id="{BBE345D5-D699-434F-9076-F58AB522475C}" v="18" dt="2025-08-08T09:37:33.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856" autoAdjust="0"/>
  </p:normalViewPr>
  <p:slideViewPr>
    <p:cSldViewPr showGuides="1">
      <p:cViewPr>
        <p:scale>
          <a:sx n="50" d="100"/>
          <a:sy n="50" d="100"/>
        </p:scale>
        <p:origin x="946" y="106"/>
      </p:cViewPr>
      <p:guideLst>
        <p:guide orient="horz" pos="2171"/>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ht Ank Down" userId="1c4627f849677580" providerId="LiveId" clId="{2821D9C7-F2DF-4830-B28A-C895F7FD8842}"/>
    <pc:docChg chg="undo custSel modSld">
      <pc:chgData name="Hight Ank Down" userId="1c4627f849677580" providerId="LiveId" clId="{2821D9C7-F2DF-4830-B28A-C895F7FD8842}" dt="2025-06-30T10:17:23.693" v="3211"/>
      <pc:docMkLst>
        <pc:docMk/>
      </pc:docMkLst>
    </pc:docChg>
  </pc:docChgLst>
  <pc:docChgLst>
    <pc:chgData name="Hight Ank Down" userId="1c4627f849677580" providerId="LiveId" clId="{3DCAE494-6C9F-4638-8487-2DBBBCF69104}"/>
    <pc:docChg chg="undo custSel modSld">
      <pc:chgData name="Hight Ank Down" userId="1c4627f849677580" providerId="LiveId" clId="{3DCAE494-6C9F-4638-8487-2DBBBCF69104}" dt="2025-06-27T09:29:04.846" v="1074"/>
      <pc:docMkLst>
        <pc:docMk/>
      </pc:docMkLst>
      <pc:sldChg chg="modSp mod">
        <pc:chgData name="Hight Ank Down" userId="1c4627f849677580" providerId="LiveId" clId="{3DCAE494-6C9F-4638-8487-2DBBBCF69104}" dt="2025-06-27T09:28:54.945" v="1067"/>
        <pc:sldMkLst>
          <pc:docMk/>
          <pc:sldMk cId="0" sldId="256"/>
        </pc:sldMkLst>
      </pc:sldChg>
      <pc:sldChg chg="modSp mod">
        <pc:chgData name="Hight Ank Down" userId="1c4627f849677580" providerId="LiveId" clId="{3DCAE494-6C9F-4638-8487-2DBBBCF69104}" dt="2025-06-27T09:28:42.107" v="1060" actId="20577"/>
        <pc:sldMkLst>
          <pc:docMk/>
          <pc:sldMk cId="0" sldId="257"/>
        </pc:sldMkLst>
      </pc:sldChg>
    </pc:docChg>
  </pc:docChgLst>
  <pc:docChgLst>
    <pc:chgData name="Hight Ank Down" userId="1c4627f849677580" providerId="LiveId" clId="{A70D6CCA-9796-4F47-AD0C-842BBFDDB0EB}"/>
    <pc:docChg chg="addSld delSld modSld sldOrd">
      <pc:chgData name="Hight Ank Down" userId="1c4627f849677580" providerId="LiveId" clId="{A70D6CCA-9796-4F47-AD0C-842BBFDDB0EB}" dt="2025-07-23T09:34:46.811" v="1700"/>
      <pc:docMkLst>
        <pc:docMk/>
      </pc:docMkLst>
      <pc:sldChg chg="add del ord">
        <pc:chgData name="Hight Ank Down" userId="1c4627f849677580" providerId="LiveId" clId="{A70D6CCA-9796-4F47-AD0C-842BBFDDB0EB}" dt="2025-07-23T09:33:38.040" v="1672"/>
        <pc:sldMkLst>
          <pc:docMk/>
          <pc:sldMk cId="0" sldId="265"/>
        </pc:sldMkLst>
      </pc:sldChg>
    </pc:docChg>
  </pc:docChgLst>
  <pc:docChgLst>
    <pc:chgData name="Hight Ank Down" userId="1c4627f849677580" providerId="LiveId" clId="{149109E4-45B9-49DD-8753-465B61BE593C}"/>
    <pc:docChg chg="undo custSel modSld">
      <pc:chgData name="Hight Ank Down" userId="1c4627f849677580" providerId="LiveId" clId="{149109E4-45B9-49DD-8753-465B61BE593C}" dt="2025-06-10T09:34:29.548" v="1378"/>
      <pc:docMkLst>
        <pc:docMk/>
      </pc:docMkLst>
    </pc:docChg>
  </pc:docChgLst>
  <pc:docChgLst>
    <pc:chgData name="Hight Ank Down" userId="1c4627f849677580" providerId="LiveId" clId="{D170FC45-68FF-47EF-B383-B699C3AF22A9}"/>
    <pc:docChg chg="undo custSel addSld delSld modSld sldOrd">
      <pc:chgData name="Hight Ank Down" userId="1c4627f849677580" providerId="LiveId" clId="{D170FC45-68FF-47EF-B383-B699C3AF22A9}" dt="2025-07-31T10:00:23.929" v="1164" actId="20577"/>
      <pc:docMkLst>
        <pc:docMk/>
      </pc:docMkLst>
      <pc:sldChg chg="modSp mod">
        <pc:chgData name="Hight Ank Down" userId="1c4627f849677580" providerId="LiveId" clId="{D170FC45-68FF-47EF-B383-B699C3AF22A9}" dt="2025-07-31T10:00:23.929" v="1164" actId="20577"/>
        <pc:sldMkLst>
          <pc:docMk/>
          <pc:sldMk cId="0" sldId="256"/>
        </pc:sldMkLst>
        <pc:spChg chg="mod">
          <ac:chgData name="Hight Ank Down" userId="1c4627f849677580" providerId="LiveId" clId="{D170FC45-68FF-47EF-B383-B699C3AF22A9}" dt="2025-07-31T09:33:35.736" v="1091"/>
          <ac:spMkLst>
            <pc:docMk/>
            <pc:sldMk cId="0" sldId="256"/>
            <ac:spMk id="8" creationId="{00000000-0000-0000-0000-000000000000}"/>
          </ac:spMkLst>
        </pc:spChg>
        <pc:spChg chg="mod">
          <ac:chgData name="Hight Ank Down" userId="1c4627f849677580" providerId="LiveId" clId="{D170FC45-68FF-47EF-B383-B699C3AF22A9}" dt="2025-07-31T10:00:23.929" v="1164" actId="20577"/>
          <ac:spMkLst>
            <pc:docMk/>
            <pc:sldMk cId="0" sldId="256"/>
            <ac:spMk id="11" creationId="{00000000-0000-0000-0000-000000000000}"/>
          </ac:spMkLst>
        </pc:spChg>
      </pc:sldChg>
      <pc:sldChg chg="modSp mod">
        <pc:chgData name="Hight Ank Down" userId="1c4627f849677580" providerId="LiveId" clId="{D170FC45-68FF-47EF-B383-B699C3AF22A9}" dt="2025-07-31T09:33:28.636" v="1085"/>
        <pc:sldMkLst>
          <pc:docMk/>
          <pc:sldMk cId="0" sldId="257"/>
        </pc:sldMkLst>
        <pc:spChg chg="mod">
          <ac:chgData name="Hight Ank Down" userId="1c4627f849677580" providerId="LiveId" clId="{D170FC45-68FF-47EF-B383-B699C3AF22A9}" dt="2025-07-31T08:54:12.785" v="71" actId="20577"/>
          <ac:spMkLst>
            <pc:docMk/>
            <pc:sldMk cId="0" sldId="257"/>
            <ac:spMk id="13" creationId="{00000000-0000-0000-0000-000000000000}"/>
          </ac:spMkLst>
        </pc:spChg>
        <pc:spChg chg="mod">
          <ac:chgData name="Hight Ank Down" userId="1c4627f849677580" providerId="LiveId" clId="{D170FC45-68FF-47EF-B383-B699C3AF22A9}" dt="2025-07-31T08:50:16.159" v="16" actId="207"/>
          <ac:spMkLst>
            <pc:docMk/>
            <pc:sldMk cId="0" sldId="257"/>
            <ac:spMk id="14" creationId="{00000000-0000-0000-0000-000000000000}"/>
          </ac:spMkLst>
        </pc:spChg>
        <pc:spChg chg="mod">
          <ac:chgData name="Hight Ank Down" userId="1c4627f849677580" providerId="LiveId" clId="{D170FC45-68FF-47EF-B383-B699C3AF22A9}" dt="2025-07-31T08:55:31.750" v="115" actId="207"/>
          <ac:spMkLst>
            <pc:docMk/>
            <pc:sldMk cId="0" sldId="257"/>
            <ac:spMk id="15" creationId="{00000000-0000-0000-0000-000000000000}"/>
          </ac:spMkLst>
        </pc:spChg>
        <pc:spChg chg="mod">
          <ac:chgData name="Hight Ank Down" userId="1c4627f849677580" providerId="LiveId" clId="{D170FC45-68FF-47EF-B383-B699C3AF22A9}" dt="2025-07-31T08:54:37.967" v="94" actId="20577"/>
          <ac:spMkLst>
            <pc:docMk/>
            <pc:sldMk cId="0" sldId="257"/>
            <ac:spMk id="21" creationId="{00000000-0000-0000-0000-000000000000}"/>
          </ac:spMkLst>
        </pc:spChg>
        <pc:spChg chg="mod">
          <ac:chgData name="Hight Ank Down" userId="1c4627f849677580" providerId="LiveId" clId="{D170FC45-68FF-47EF-B383-B699C3AF22A9}" dt="2025-07-31T08:53:30.113" v="61" actId="207"/>
          <ac:spMkLst>
            <pc:docMk/>
            <pc:sldMk cId="0" sldId="257"/>
            <ac:spMk id="22" creationId="{00000000-0000-0000-0000-000000000000}"/>
          </ac:spMkLst>
        </pc:spChg>
        <pc:spChg chg="mod">
          <ac:chgData name="Hight Ank Down" userId="1c4627f849677580" providerId="LiveId" clId="{D170FC45-68FF-47EF-B383-B699C3AF22A9}" dt="2025-07-31T08:54:28.704" v="86" actId="20577"/>
          <ac:spMkLst>
            <pc:docMk/>
            <pc:sldMk cId="0" sldId="257"/>
            <ac:spMk id="29" creationId="{00000000-0000-0000-0000-000000000000}"/>
          </ac:spMkLst>
        </pc:spChg>
        <pc:spChg chg="mod">
          <ac:chgData name="Hight Ank Down" userId="1c4627f849677580" providerId="LiveId" clId="{D170FC45-68FF-47EF-B383-B699C3AF22A9}" dt="2025-07-31T08:50:45.866" v="45" actId="207"/>
          <ac:spMkLst>
            <pc:docMk/>
            <pc:sldMk cId="0" sldId="257"/>
            <ac:spMk id="30" creationId="{00000000-0000-0000-0000-000000000000}"/>
          </ac:spMkLst>
        </pc:spChg>
        <pc:spChg chg="mod">
          <ac:chgData name="Hight Ank Down" userId="1c4627f849677580" providerId="LiveId" clId="{D170FC45-68FF-47EF-B383-B699C3AF22A9}" dt="2025-07-31T08:56:01.008" v="157" actId="207"/>
          <ac:spMkLst>
            <pc:docMk/>
            <pc:sldMk cId="0" sldId="257"/>
            <ac:spMk id="31" creationId="{00000000-0000-0000-0000-000000000000}"/>
          </ac:spMkLst>
        </pc:spChg>
        <pc:spChg chg="mod">
          <ac:chgData name="Hight Ank Down" userId="1c4627f849677580" providerId="LiveId" clId="{D170FC45-68FF-47EF-B383-B699C3AF22A9}" dt="2025-07-31T08:54:21.679" v="78" actId="20577"/>
          <ac:spMkLst>
            <pc:docMk/>
            <pc:sldMk cId="0" sldId="257"/>
            <ac:spMk id="37" creationId="{00000000-0000-0000-0000-000000000000}"/>
          </ac:spMkLst>
        </pc:spChg>
        <pc:spChg chg="mod">
          <ac:chgData name="Hight Ank Down" userId="1c4627f849677580" providerId="LiveId" clId="{D170FC45-68FF-47EF-B383-B699C3AF22A9}" dt="2025-07-31T08:50:28.289" v="30" actId="20577"/>
          <ac:spMkLst>
            <pc:docMk/>
            <pc:sldMk cId="0" sldId="257"/>
            <ac:spMk id="38" creationId="{00000000-0000-0000-0000-000000000000}"/>
          </ac:spMkLst>
        </pc:spChg>
        <pc:spChg chg="mod">
          <ac:chgData name="Hight Ank Down" userId="1c4627f849677580" providerId="LiveId" clId="{D170FC45-68FF-47EF-B383-B699C3AF22A9}" dt="2025-07-31T08:55:45.419" v="136" actId="207"/>
          <ac:spMkLst>
            <pc:docMk/>
            <pc:sldMk cId="0" sldId="257"/>
            <ac:spMk id="39" creationId="{00000000-0000-0000-0000-000000000000}"/>
          </ac:spMkLst>
        </pc:spChg>
        <pc:spChg chg="mod">
          <ac:chgData name="Hight Ank Down" userId="1c4627f849677580" providerId="LiveId" clId="{D170FC45-68FF-47EF-B383-B699C3AF22A9}" dt="2025-07-31T09:25:48.698" v="1021" actId="20577"/>
          <ac:spMkLst>
            <pc:docMk/>
            <pc:sldMk cId="0" sldId="257"/>
            <ac:spMk id="45" creationId="{00000000-0000-0000-0000-000000000000}"/>
          </ac:spMkLst>
        </pc:spChg>
        <pc:spChg chg="mod">
          <ac:chgData name="Hight Ank Down" userId="1c4627f849677580" providerId="LiveId" clId="{D170FC45-68FF-47EF-B383-B699C3AF22A9}" dt="2025-07-31T09:31:39.526" v="1070" actId="20577"/>
          <ac:spMkLst>
            <pc:docMk/>
            <pc:sldMk cId="0" sldId="257"/>
            <ac:spMk id="46" creationId="{00000000-0000-0000-0000-000000000000}"/>
          </ac:spMkLst>
        </pc:spChg>
        <pc:spChg chg="mod">
          <ac:chgData name="Hight Ank Down" userId="1c4627f849677580" providerId="LiveId" clId="{D170FC45-68FF-47EF-B383-B699C3AF22A9}" dt="2025-07-31T09:33:28.636" v="1085"/>
          <ac:spMkLst>
            <pc:docMk/>
            <pc:sldMk cId="0" sldId="257"/>
            <ac:spMk id="52" creationId="{00000000-0000-0000-0000-000000000000}"/>
          </ac:spMkLst>
        </pc:spChg>
      </pc:sldChg>
      <pc:sldChg chg="del">
        <pc:chgData name="Hight Ank Down" userId="1c4627f849677580" providerId="LiveId" clId="{D170FC45-68FF-47EF-B383-B699C3AF22A9}" dt="2025-07-31T09:32:59.980" v="1071" actId="47"/>
        <pc:sldMkLst>
          <pc:docMk/>
          <pc:sldMk cId="1969985268" sldId="259"/>
        </pc:sldMkLst>
      </pc:sldChg>
      <pc:sldChg chg="modSp mod">
        <pc:chgData name="Hight Ank Down" userId="1c4627f849677580" providerId="LiveId" clId="{D170FC45-68FF-47EF-B383-B699C3AF22A9}" dt="2025-07-31T09:35:26.789" v="1163"/>
        <pc:sldMkLst>
          <pc:docMk/>
          <pc:sldMk cId="0" sldId="264"/>
        </pc:sldMkLst>
        <pc:spChg chg="mod">
          <ac:chgData name="Hight Ank Down" userId="1c4627f849677580" providerId="LiveId" clId="{D170FC45-68FF-47EF-B383-B699C3AF22A9}" dt="2025-07-31T09:35:26.789" v="1163"/>
          <ac:spMkLst>
            <pc:docMk/>
            <pc:sldMk cId="0" sldId="264"/>
            <ac:spMk id="34" creationId="{00000000-0000-0000-0000-000000000000}"/>
          </ac:spMkLst>
        </pc:spChg>
      </pc:sldChg>
      <pc:sldChg chg="add del ord">
        <pc:chgData name="Hight Ank Down" userId="1c4627f849677580" providerId="LiveId" clId="{D170FC45-68FF-47EF-B383-B699C3AF22A9}" dt="2025-07-31T09:33:21.158" v="1075"/>
        <pc:sldMkLst>
          <pc:docMk/>
          <pc:sldMk cId="0" sldId="265"/>
        </pc:sldMkLst>
      </pc:sldChg>
    </pc:docChg>
  </pc:docChgLst>
  <pc:docChgLst>
    <pc:chgData name="Hight Ank Down" userId="1c4627f849677580" providerId="LiveId" clId="{139DF4CE-0F27-4767-AFF2-7746DB61A3C2}"/>
    <pc:docChg chg="undo custSel addSld delSld modSld sldOrd">
      <pc:chgData name="Hight Ank Down" userId="1c4627f849677580" providerId="LiveId" clId="{139DF4CE-0F27-4767-AFF2-7746DB61A3C2}" dt="2025-07-30T10:22:43.699" v="1836"/>
      <pc:docMkLst>
        <pc:docMk/>
      </pc:docMkLst>
      <pc:sldChg chg="add del ord">
        <pc:chgData name="Hight Ank Down" userId="1c4627f849677580" providerId="LiveId" clId="{139DF4CE-0F27-4767-AFF2-7746DB61A3C2}" dt="2025-07-30T09:42:13.860" v="1828"/>
        <pc:sldMkLst>
          <pc:docMk/>
          <pc:sldMk cId="0" sldId="265"/>
        </pc:sldMkLst>
      </pc:sldChg>
    </pc:docChg>
  </pc:docChgLst>
  <pc:docChgLst>
    <pc:chgData name="Hight Ank Down" userId="1c4627f849677580" providerId="LiveId" clId="{2AB254E0-D64A-472A-93D0-94F84F9C40A8}"/>
    <pc:docChg chg="custSel addSld delSld modSld sldOrd">
      <pc:chgData name="Hight Ank Down" userId="1c4627f849677580" providerId="LiveId" clId="{2AB254E0-D64A-472A-93D0-94F84F9C40A8}" dt="2025-07-24T10:28:38.402" v="2102"/>
      <pc:docMkLst>
        <pc:docMk/>
      </pc:docMkLst>
      <pc:sldChg chg="modSp mod">
        <pc:chgData name="Hight Ank Down" userId="1c4627f849677580" providerId="LiveId" clId="{2AB254E0-D64A-472A-93D0-94F84F9C40A8}" dt="2025-07-24T09:44:02.733" v="2088"/>
        <pc:sldMkLst>
          <pc:docMk/>
          <pc:sldMk cId="0" sldId="256"/>
        </pc:sldMkLst>
        <pc:spChg chg="mod">
          <ac:chgData name="Hight Ank Down" userId="1c4627f849677580" providerId="LiveId" clId="{2AB254E0-D64A-472A-93D0-94F84F9C40A8}" dt="2025-07-24T09:44:02.733" v="2088"/>
          <ac:spMkLst>
            <pc:docMk/>
            <pc:sldMk cId="0" sldId="256"/>
            <ac:spMk id="8" creationId="{00000000-0000-0000-0000-000000000000}"/>
          </ac:spMkLst>
        </pc:spChg>
        <pc:spChg chg="mod">
          <ac:chgData name="Hight Ank Down" userId="1c4627f849677580" providerId="LiveId" clId="{2AB254E0-D64A-472A-93D0-94F84F9C40A8}" dt="2025-07-24T09:44:00.469" v="2082" actId="20577"/>
          <ac:spMkLst>
            <pc:docMk/>
            <pc:sldMk cId="0" sldId="256"/>
            <ac:spMk id="11" creationId="{00000000-0000-0000-0000-000000000000}"/>
          </ac:spMkLst>
        </pc:spChg>
      </pc:sldChg>
      <pc:sldChg chg="delSp modSp mod">
        <pc:chgData name="Hight Ank Down" userId="1c4627f849677580" providerId="LiveId" clId="{2AB254E0-D64A-472A-93D0-94F84F9C40A8}" dt="2025-07-24T10:28:34.053" v="2101" actId="20577"/>
        <pc:sldMkLst>
          <pc:docMk/>
          <pc:sldMk cId="0" sldId="257"/>
        </pc:sldMkLst>
        <pc:spChg chg="mod">
          <ac:chgData name="Hight Ank Down" userId="1c4627f849677580" providerId="LiveId" clId="{2AB254E0-D64A-472A-93D0-94F84F9C40A8}" dt="2025-07-24T10:28:34.053" v="2101" actId="20577"/>
          <ac:spMkLst>
            <pc:docMk/>
            <pc:sldMk cId="0" sldId="257"/>
            <ac:spMk id="2" creationId="{99A79A7D-D053-C447-998E-574DA4D3E33D}"/>
          </ac:spMkLst>
        </pc:spChg>
        <pc:spChg chg="mod">
          <ac:chgData name="Hight Ank Down" userId="1c4627f849677580" providerId="LiveId" clId="{2AB254E0-D64A-472A-93D0-94F84F9C40A8}" dt="2025-07-24T08:30:35.871" v="60" actId="20577"/>
          <ac:spMkLst>
            <pc:docMk/>
            <pc:sldMk cId="0" sldId="257"/>
            <ac:spMk id="13" creationId="{00000000-0000-0000-0000-000000000000}"/>
          </ac:spMkLst>
        </pc:spChg>
        <pc:spChg chg="mod">
          <ac:chgData name="Hight Ank Down" userId="1c4627f849677580" providerId="LiveId" clId="{2AB254E0-D64A-472A-93D0-94F84F9C40A8}" dt="2025-07-24T08:29:09.892" v="12" actId="20577"/>
          <ac:spMkLst>
            <pc:docMk/>
            <pc:sldMk cId="0" sldId="257"/>
            <ac:spMk id="14" creationId="{00000000-0000-0000-0000-000000000000}"/>
          </ac:spMkLst>
        </pc:spChg>
        <pc:spChg chg="mod">
          <ac:chgData name="Hight Ank Down" userId="1c4627f849677580" providerId="LiveId" clId="{2AB254E0-D64A-472A-93D0-94F84F9C40A8}" dt="2025-07-24T08:45:49.530" v="139" actId="207"/>
          <ac:spMkLst>
            <pc:docMk/>
            <pc:sldMk cId="0" sldId="257"/>
            <ac:spMk id="15" creationId="{00000000-0000-0000-0000-000000000000}"/>
          </ac:spMkLst>
        </pc:spChg>
        <pc:spChg chg="mod">
          <ac:chgData name="Hight Ank Down" userId="1c4627f849677580" providerId="LiveId" clId="{2AB254E0-D64A-472A-93D0-94F84F9C40A8}" dt="2025-07-24T08:32:08.544" v="80" actId="20577"/>
          <ac:spMkLst>
            <pc:docMk/>
            <pc:sldMk cId="0" sldId="257"/>
            <ac:spMk id="21" creationId="{00000000-0000-0000-0000-000000000000}"/>
          </ac:spMkLst>
        </pc:spChg>
        <pc:spChg chg="mod">
          <ac:chgData name="Hight Ank Down" userId="1c4627f849677580" providerId="LiveId" clId="{2AB254E0-D64A-472A-93D0-94F84F9C40A8}" dt="2025-07-24T08:30:24.309" v="52" actId="207"/>
          <ac:spMkLst>
            <pc:docMk/>
            <pc:sldMk cId="0" sldId="257"/>
            <ac:spMk id="22" creationId="{00000000-0000-0000-0000-000000000000}"/>
          </ac:spMkLst>
        </pc:spChg>
        <pc:spChg chg="mod">
          <ac:chgData name="Hight Ank Down" userId="1c4627f849677580" providerId="LiveId" clId="{2AB254E0-D64A-472A-93D0-94F84F9C40A8}" dt="2025-07-24T08:31:16.709" v="72"/>
          <ac:spMkLst>
            <pc:docMk/>
            <pc:sldMk cId="0" sldId="257"/>
            <ac:spMk id="29" creationId="{00000000-0000-0000-0000-000000000000}"/>
          </ac:spMkLst>
        </pc:spChg>
        <pc:spChg chg="mod">
          <ac:chgData name="Hight Ank Down" userId="1c4627f849677580" providerId="LiveId" clId="{2AB254E0-D64A-472A-93D0-94F84F9C40A8}" dt="2025-07-24T08:29:32.399" v="36" actId="20577"/>
          <ac:spMkLst>
            <pc:docMk/>
            <pc:sldMk cId="0" sldId="257"/>
            <ac:spMk id="30" creationId="{00000000-0000-0000-0000-000000000000}"/>
          </ac:spMkLst>
        </pc:spChg>
        <pc:spChg chg="mod">
          <ac:chgData name="Hight Ank Down" userId="1c4627f849677580" providerId="LiveId" clId="{2AB254E0-D64A-472A-93D0-94F84F9C40A8}" dt="2025-07-24T08:44:24.300" v="137" actId="20577"/>
          <ac:spMkLst>
            <pc:docMk/>
            <pc:sldMk cId="0" sldId="257"/>
            <ac:spMk id="31" creationId="{00000000-0000-0000-0000-000000000000}"/>
          </ac:spMkLst>
        </pc:spChg>
        <pc:spChg chg="mod">
          <ac:chgData name="Hight Ank Down" userId="1c4627f849677580" providerId="LiveId" clId="{2AB254E0-D64A-472A-93D0-94F84F9C40A8}" dt="2025-07-24T08:30:41.954" v="67" actId="20577"/>
          <ac:spMkLst>
            <pc:docMk/>
            <pc:sldMk cId="0" sldId="257"/>
            <ac:spMk id="37" creationId="{00000000-0000-0000-0000-000000000000}"/>
          </ac:spMkLst>
        </pc:spChg>
        <pc:spChg chg="mod">
          <ac:chgData name="Hight Ank Down" userId="1c4627f849677580" providerId="LiveId" clId="{2AB254E0-D64A-472A-93D0-94F84F9C40A8}" dt="2025-07-24T08:29:21.166" v="24" actId="20577"/>
          <ac:spMkLst>
            <pc:docMk/>
            <pc:sldMk cId="0" sldId="257"/>
            <ac:spMk id="38" creationId="{00000000-0000-0000-0000-000000000000}"/>
          </ac:spMkLst>
        </pc:spChg>
        <pc:spChg chg="mod">
          <ac:chgData name="Hight Ank Down" userId="1c4627f849677580" providerId="LiveId" clId="{2AB254E0-D64A-472A-93D0-94F84F9C40A8}" dt="2025-07-24T08:45:45.802" v="138" actId="207"/>
          <ac:spMkLst>
            <pc:docMk/>
            <pc:sldMk cId="0" sldId="257"/>
            <ac:spMk id="39" creationId="{00000000-0000-0000-0000-000000000000}"/>
          </ac:spMkLst>
        </pc:spChg>
        <pc:spChg chg="mod">
          <ac:chgData name="Hight Ank Down" userId="1c4627f849677580" providerId="LiveId" clId="{2AB254E0-D64A-472A-93D0-94F84F9C40A8}" dt="2025-07-24T09:32:44.388" v="1289" actId="1076"/>
          <ac:spMkLst>
            <pc:docMk/>
            <pc:sldMk cId="0" sldId="257"/>
            <ac:spMk id="44" creationId="{00000000-0000-0000-0000-000000000000}"/>
          </ac:spMkLst>
        </pc:spChg>
        <pc:spChg chg="mod">
          <ac:chgData name="Hight Ank Down" userId="1c4627f849677580" providerId="LiveId" clId="{2AB254E0-D64A-472A-93D0-94F84F9C40A8}" dt="2025-07-24T09:42:58.799" v="1925" actId="20577"/>
          <ac:spMkLst>
            <pc:docMk/>
            <pc:sldMk cId="0" sldId="257"/>
            <ac:spMk id="45" creationId="{00000000-0000-0000-0000-000000000000}"/>
          </ac:spMkLst>
        </pc:spChg>
        <pc:spChg chg="mod">
          <ac:chgData name="Hight Ank Down" userId="1c4627f849677580" providerId="LiveId" clId="{2AB254E0-D64A-472A-93D0-94F84F9C40A8}" dt="2025-07-24T09:32:36.418" v="1288" actId="1076"/>
          <ac:spMkLst>
            <pc:docMk/>
            <pc:sldMk cId="0" sldId="257"/>
            <ac:spMk id="46" creationId="{00000000-0000-0000-0000-000000000000}"/>
          </ac:spMkLst>
        </pc:spChg>
        <pc:spChg chg="mod">
          <ac:chgData name="Hight Ank Down" userId="1c4627f849677580" providerId="LiveId" clId="{2AB254E0-D64A-472A-93D0-94F84F9C40A8}" dt="2025-07-24T09:44:11.303" v="2093"/>
          <ac:spMkLst>
            <pc:docMk/>
            <pc:sldMk cId="0" sldId="257"/>
            <ac:spMk id="52" creationId="{00000000-0000-0000-0000-000000000000}"/>
          </ac:spMkLst>
        </pc:spChg>
      </pc:sldChg>
      <pc:sldChg chg="del">
        <pc:chgData name="Hight Ank Down" userId="1c4627f849677580" providerId="LiveId" clId="{2AB254E0-D64A-472A-93D0-94F84F9C40A8}" dt="2025-07-24T08:46:49.533" v="146" actId="47"/>
        <pc:sldMkLst>
          <pc:docMk/>
          <pc:sldMk cId="1969985268" sldId="259"/>
        </pc:sldMkLst>
      </pc:sldChg>
      <pc:sldChg chg="modSp mod">
        <pc:chgData name="Hight Ank Down" userId="1c4627f849677580" providerId="LiveId" clId="{2AB254E0-D64A-472A-93D0-94F84F9C40A8}" dt="2025-07-24T10:28:38.402" v="2102"/>
        <pc:sldMkLst>
          <pc:docMk/>
          <pc:sldMk cId="0" sldId="264"/>
        </pc:sldMkLst>
        <pc:spChg chg="mod">
          <ac:chgData name="Hight Ank Down" userId="1c4627f849677580" providerId="LiveId" clId="{2AB254E0-D64A-472A-93D0-94F84F9C40A8}" dt="2025-07-24T09:44:16.458" v="2098"/>
          <ac:spMkLst>
            <pc:docMk/>
            <pc:sldMk cId="0" sldId="264"/>
            <ac:spMk id="34" creationId="{00000000-0000-0000-0000-000000000000}"/>
          </ac:spMkLst>
        </pc:spChg>
        <pc:spChg chg="mod">
          <ac:chgData name="Hight Ank Down" userId="1c4627f849677580" providerId="LiveId" clId="{2AB254E0-D64A-472A-93D0-94F84F9C40A8}" dt="2025-07-24T10:28:38.402" v="2102"/>
          <ac:spMkLst>
            <pc:docMk/>
            <pc:sldMk cId="0" sldId="264"/>
            <ac:spMk id="40" creationId="{F1CD891A-743F-A643-A45B-1AA9BFFC6DF1}"/>
          </ac:spMkLst>
        </pc:spChg>
      </pc:sldChg>
      <pc:sldChg chg="add del ord">
        <pc:chgData name="Hight Ank Down" userId="1c4627f849677580" providerId="LiveId" clId="{2AB254E0-D64A-472A-93D0-94F84F9C40A8}" dt="2025-07-24T09:39:17.438" v="1600"/>
        <pc:sldMkLst>
          <pc:docMk/>
          <pc:sldMk cId="0" sldId="265"/>
        </pc:sldMkLst>
      </pc:sldChg>
    </pc:docChg>
  </pc:docChgLst>
  <pc:docChgLst>
    <pc:chgData name="Hight Ank Down" userId="1c4627f849677580" providerId="LiveId" clId="{36C82830-04E6-4DFA-81DC-87286D8D6F8F}"/>
    <pc:docChg chg="undo redo custSel modSld">
      <pc:chgData name="Hight Ank Down" userId="1c4627f849677580" providerId="LiveId" clId="{36C82830-04E6-4DFA-81DC-87286D8D6F8F}" dt="2025-05-20T09:40:33.839" v="2257" actId="2711"/>
      <pc:docMkLst>
        <pc:docMk/>
      </pc:docMkLst>
      <pc:sldChg chg="modSp mod">
        <pc:chgData name="Hight Ank Down" userId="1c4627f849677580" providerId="LiveId" clId="{36C82830-04E6-4DFA-81DC-87286D8D6F8F}" dt="2025-05-20T09:40:33.839" v="2257" actId="2711"/>
        <pc:sldMkLst>
          <pc:docMk/>
          <pc:sldMk cId="0" sldId="258"/>
        </pc:sldMkLst>
      </pc:sldChg>
    </pc:docChg>
  </pc:docChgLst>
  <pc:docChgLst>
    <pc:chgData name="Hight Ank Down" userId="1c4627f849677580" providerId="LiveId" clId="{F9CA764C-5296-4255-B4FB-F34DE0692840}"/>
    <pc:docChg chg="undo redo custSel modSld">
      <pc:chgData name="Hight Ank Down" userId="1c4627f849677580" providerId="LiveId" clId="{F9CA764C-5296-4255-B4FB-F34DE0692840}" dt="2025-06-09T10:08:45.716" v="2275" actId="20577"/>
      <pc:docMkLst>
        <pc:docMk/>
      </pc:docMkLst>
    </pc:docChg>
  </pc:docChgLst>
  <pc:docChgLst>
    <pc:chgData name="Hight Ank Down" userId="1c4627f849677580" providerId="LiveId" clId="{6264EA7D-F919-4E75-9CB5-6E13FBF3820A}"/>
    <pc:docChg chg="undo custSel addSld delSld modSld sldOrd">
      <pc:chgData name="Hight Ank Down" userId="1c4627f849677580" providerId="LiveId" clId="{6264EA7D-F919-4E75-9CB5-6E13FBF3820A}" dt="2025-06-12T09:54:10.837" v="3016" actId="20577"/>
      <pc:docMkLst>
        <pc:docMk/>
      </pc:docMkLst>
    </pc:docChg>
  </pc:docChgLst>
  <pc:docChgLst>
    <pc:chgData name="Hight Ank Down" userId="1c4627f849677580" providerId="LiveId" clId="{F68F95D3-7845-41C1-A601-3222CA1692E8}"/>
    <pc:docChg chg="undo custSel addSld delSld modSld sldOrd">
      <pc:chgData name="Hight Ank Down" userId="1c4627f849677580" providerId="LiveId" clId="{F68F95D3-7845-41C1-A601-3222CA1692E8}" dt="2025-07-17T10:11:52.062" v="2492" actId="1076"/>
      <pc:docMkLst>
        <pc:docMk/>
      </pc:docMkLst>
    </pc:docChg>
  </pc:docChgLst>
  <pc:docChgLst>
    <pc:chgData name="Hight Ank Down" userId="1c4627f849677580" providerId="LiveId" clId="{9AA9F17E-67A8-434D-874D-97BF8765CCA1}"/>
    <pc:docChg chg="modSld">
      <pc:chgData name="Hight Ank Down" userId="1c4627f849677580" providerId="LiveId" clId="{9AA9F17E-67A8-434D-874D-97BF8765CCA1}" dt="2025-06-24T09:34:19.943" v="2535"/>
      <pc:docMkLst>
        <pc:docMk/>
      </pc:docMkLst>
    </pc:docChg>
  </pc:docChgLst>
  <pc:docChgLst>
    <pc:chgData name="Hight Ank Down" userId="1c4627f849677580" providerId="LiveId" clId="{A494BEF4-440A-47BB-9888-A6EBA91A3FC5}"/>
    <pc:docChg chg="custSel modSld">
      <pc:chgData name="Hight Ank Down" userId="1c4627f849677580" providerId="LiveId" clId="{A494BEF4-440A-47BB-9888-A6EBA91A3FC5}" dt="2025-05-23T09:16:19.259" v="1080" actId="20577"/>
      <pc:docMkLst>
        <pc:docMk/>
      </pc:docMkLst>
    </pc:docChg>
  </pc:docChgLst>
  <pc:docChgLst>
    <pc:chgData name="Hight Ank Down" userId="1c4627f849677580" providerId="LiveId" clId="{C549E263-DD74-47F6-A867-561A490BE57A}"/>
    <pc:docChg chg="undo custSel modSld">
      <pc:chgData name="Hight Ank Down" userId="1c4627f849677580" providerId="LiveId" clId="{C549E263-DD74-47F6-A867-561A490BE57A}" dt="2025-07-21T10:11:00.378" v="2257"/>
      <pc:docMkLst>
        <pc:docMk/>
      </pc:docMkLst>
    </pc:docChg>
  </pc:docChgLst>
  <pc:docChgLst>
    <pc:chgData name="Hight Ank Down" userId="1c4627f849677580" providerId="LiveId" clId="{5D6E2FBB-2FEB-409B-A2F5-BD186C6F69B2}"/>
    <pc:docChg chg="undo custSel modSld">
      <pc:chgData name="Hight Ank Down" userId="1c4627f849677580" providerId="LiveId" clId="{5D6E2FBB-2FEB-409B-A2F5-BD186C6F69B2}" dt="2025-07-01T09:56:11.328" v="1822"/>
      <pc:docMkLst>
        <pc:docMk/>
      </pc:docMkLst>
    </pc:docChg>
  </pc:docChgLst>
  <pc:docChgLst>
    <pc:chgData name="Hight Ank Down" userId="1c4627f849677580" providerId="LiveId" clId="{65076DCA-2F0B-4A36-AB93-BC9EC197AB0A}"/>
    <pc:docChg chg="undo custSel modSld">
      <pc:chgData name="Hight Ank Down" userId="1c4627f849677580" providerId="LiveId" clId="{65076DCA-2F0B-4A36-AB93-BC9EC197AB0A}" dt="2025-08-07T09:52:35.391" v="2749" actId="1076"/>
      <pc:docMkLst>
        <pc:docMk/>
      </pc:docMkLst>
      <pc:sldChg chg="modSp mod">
        <pc:chgData name="Hight Ank Down" userId="1c4627f849677580" providerId="LiveId" clId="{65076DCA-2F0B-4A36-AB93-BC9EC197AB0A}" dt="2025-08-07T09:51:42.344" v="2729"/>
        <pc:sldMkLst>
          <pc:docMk/>
          <pc:sldMk cId="0" sldId="256"/>
        </pc:sldMkLst>
        <pc:spChg chg="mod">
          <ac:chgData name="Hight Ank Down" userId="1c4627f849677580" providerId="LiveId" clId="{65076DCA-2F0B-4A36-AB93-BC9EC197AB0A}" dt="2025-08-07T09:51:42.344" v="2729"/>
          <ac:spMkLst>
            <pc:docMk/>
            <pc:sldMk cId="0" sldId="256"/>
            <ac:spMk id="8" creationId="{00000000-0000-0000-0000-000000000000}"/>
          </ac:spMkLst>
        </pc:spChg>
        <pc:spChg chg="mod">
          <ac:chgData name="Hight Ank Down" userId="1c4627f849677580" providerId="LiveId" clId="{65076DCA-2F0B-4A36-AB93-BC9EC197AB0A}" dt="2025-08-07T09:51:35.496" v="2722"/>
          <ac:spMkLst>
            <pc:docMk/>
            <pc:sldMk cId="0" sldId="256"/>
            <ac:spMk id="10" creationId="{00000000-0000-0000-0000-000000000000}"/>
          </ac:spMkLst>
        </pc:spChg>
        <pc:spChg chg="mod">
          <ac:chgData name="Hight Ank Down" userId="1c4627f849677580" providerId="LiveId" clId="{65076DCA-2F0B-4A36-AB93-BC9EC197AB0A}" dt="2025-08-07T09:51:37.914" v="2723"/>
          <ac:spMkLst>
            <pc:docMk/>
            <pc:sldMk cId="0" sldId="256"/>
            <ac:spMk id="11" creationId="{00000000-0000-0000-0000-000000000000}"/>
          </ac:spMkLst>
        </pc:spChg>
        <pc:grpChg chg="mod">
          <ac:chgData name="Hight Ank Down" userId="1c4627f849677580" providerId="LiveId" clId="{65076DCA-2F0B-4A36-AB93-BC9EC197AB0A}" dt="2025-08-07T09:51:35.496" v="2722"/>
          <ac:grpSpMkLst>
            <pc:docMk/>
            <pc:sldMk cId="0" sldId="256"/>
            <ac:grpSpMk id="9" creationId="{00000000-0000-0000-0000-000000000000}"/>
          </ac:grpSpMkLst>
        </pc:grpChg>
      </pc:sldChg>
      <pc:sldChg chg="modSp mod">
        <pc:chgData name="Hight Ank Down" userId="1c4627f849677580" providerId="LiveId" clId="{65076DCA-2F0B-4A36-AB93-BC9EC197AB0A}" dt="2025-08-07T09:52:35.391" v="2749" actId="1076"/>
        <pc:sldMkLst>
          <pc:docMk/>
          <pc:sldMk cId="0" sldId="257"/>
        </pc:sldMkLst>
        <pc:spChg chg="mod">
          <ac:chgData name="Hight Ank Down" userId="1c4627f849677580" providerId="LiveId" clId="{65076DCA-2F0B-4A36-AB93-BC9EC197AB0A}" dt="2025-08-07T09:30:42.213" v="2203" actId="20577"/>
          <ac:spMkLst>
            <pc:docMk/>
            <pc:sldMk cId="0" sldId="257"/>
            <ac:spMk id="2" creationId="{99A79A7D-D053-C447-998E-574DA4D3E33D}"/>
          </ac:spMkLst>
        </pc:spChg>
        <pc:spChg chg="mod">
          <ac:chgData name="Hight Ank Down" userId="1c4627f849677580" providerId="LiveId" clId="{65076DCA-2F0B-4A36-AB93-BC9EC197AB0A}" dt="2025-08-07T08:49:42.797" v="14" actId="20577"/>
          <ac:spMkLst>
            <pc:docMk/>
            <pc:sldMk cId="0" sldId="257"/>
            <ac:spMk id="13" creationId="{00000000-0000-0000-0000-000000000000}"/>
          </ac:spMkLst>
        </pc:spChg>
        <pc:spChg chg="mod">
          <ac:chgData name="Hight Ank Down" userId="1c4627f849677580" providerId="LiveId" clId="{65076DCA-2F0B-4A36-AB93-BC9EC197AB0A}" dt="2025-08-07T08:50:43.037" v="72" actId="20577"/>
          <ac:spMkLst>
            <pc:docMk/>
            <pc:sldMk cId="0" sldId="257"/>
            <ac:spMk id="14" creationId="{00000000-0000-0000-0000-000000000000}"/>
          </ac:spMkLst>
        </pc:spChg>
        <pc:spChg chg="mod">
          <ac:chgData name="Hight Ank Down" userId="1c4627f849677580" providerId="LiveId" clId="{65076DCA-2F0B-4A36-AB93-BC9EC197AB0A}" dt="2025-08-07T08:52:52.324" v="120" actId="20577"/>
          <ac:spMkLst>
            <pc:docMk/>
            <pc:sldMk cId="0" sldId="257"/>
            <ac:spMk id="15" creationId="{00000000-0000-0000-0000-000000000000}"/>
          </ac:spMkLst>
        </pc:spChg>
        <pc:spChg chg="mod">
          <ac:chgData name="Hight Ank Down" userId="1c4627f849677580" providerId="LiveId" clId="{65076DCA-2F0B-4A36-AB93-BC9EC197AB0A}" dt="2025-08-07T08:50:09.932" v="38" actId="20577"/>
          <ac:spMkLst>
            <pc:docMk/>
            <pc:sldMk cId="0" sldId="257"/>
            <ac:spMk id="21" creationId="{00000000-0000-0000-0000-000000000000}"/>
          </ac:spMkLst>
        </pc:spChg>
        <pc:spChg chg="mod">
          <ac:chgData name="Hight Ank Down" userId="1c4627f849677580" providerId="LiveId" clId="{65076DCA-2F0B-4A36-AB93-BC9EC197AB0A}" dt="2025-08-07T08:50:20.906" v="53" actId="20577"/>
          <ac:spMkLst>
            <pc:docMk/>
            <pc:sldMk cId="0" sldId="257"/>
            <ac:spMk id="22" creationId="{00000000-0000-0000-0000-000000000000}"/>
          </ac:spMkLst>
        </pc:spChg>
        <pc:spChg chg="mod">
          <ac:chgData name="Hight Ank Down" userId="1c4627f849677580" providerId="LiveId" clId="{65076DCA-2F0B-4A36-AB93-BC9EC197AB0A}" dt="2025-08-07T08:49:56.067" v="30" actId="20577"/>
          <ac:spMkLst>
            <pc:docMk/>
            <pc:sldMk cId="0" sldId="257"/>
            <ac:spMk id="29" creationId="{00000000-0000-0000-0000-000000000000}"/>
          </ac:spMkLst>
        </pc:spChg>
        <pc:spChg chg="mod">
          <ac:chgData name="Hight Ank Down" userId="1c4627f849677580" providerId="LiveId" clId="{65076DCA-2F0B-4A36-AB93-BC9EC197AB0A}" dt="2025-08-07T08:51:08.453" v="100" actId="20577"/>
          <ac:spMkLst>
            <pc:docMk/>
            <pc:sldMk cId="0" sldId="257"/>
            <ac:spMk id="30" creationId="{00000000-0000-0000-0000-000000000000}"/>
          </ac:spMkLst>
        </pc:spChg>
        <pc:spChg chg="mod">
          <ac:chgData name="Hight Ank Down" userId="1c4627f849677580" providerId="LiveId" clId="{65076DCA-2F0B-4A36-AB93-BC9EC197AB0A}" dt="2025-08-07T08:53:20.801" v="160" actId="207"/>
          <ac:spMkLst>
            <pc:docMk/>
            <pc:sldMk cId="0" sldId="257"/>
            <ac:spMk id="31" creationId="{00000000-0000-0000-0000-000000000000}"/>
          </ac:spMkLst>
        </pc:spChg>
        <pc:spChg chg="mod">
          <ac:chgData name="Hight Ank Down" userId="1c4627f849677580" providerId="LiveId" clId="{65076DCA-2F0B-4A36-AB93-BC9EC197AB0A}" dt="2025-08-07T08:49:48.531" v="23" actId="20577"/>
          <ac:spMkLst>
            <pc:docMk/>
            <pc:sldMk cId="0" sldId="257"/>
            <ac:spMk id="37" creationId="{00000000-0000-0000-0000-000000000000}"/>
          </ac:spMkLst>
        </pc:spChg>
        <pc:spChg chg="mod">
          <ac:chgData name="Hight Ank Down" userId="1c4627f849677580" providerId="LiveId" clId="{65076DCA-2F0B-4A36-AB93-BC9EC197AB0A}" dt="2025-08-07T08:50:57.534" v="89" actId="207"/>
          <ac:spMkLst>
            <pc:docMk/>
            <pc:sldMk cId="0" sldId="257"/>
            <ac:spMk id="38" creationId="{00000000-0000-0000-0000-000000000000}"/>
          </ac:spMkLst>
        </pc:spChg>
        <pc:spChg chg="mod">
          <ac:chgData name="Hight Ank Down" userId="1c4627f849677580" providerId="LiveId" clId="{65076DCA-2F0B-4A36-AB93-BC9EC197AB0A}" dt="2025-08-07T08:53:06.701" v="140" actId="207"/>
          <ac:spMkLst>
            <pc:docMk/>
            <pc:sldMk cId="0" sldId="257"/>
            <ac:spMk id="39" creationId="{00000000-0000-0000-0000-000000000000}"/>
          </ac:spMkLst>
        </pc:spChg>
        <pc:spChg chg="mod">
          <ac:chgData name="Hight Ank Down" userId="1c4627f849677580" providerId="LiveId" clId="{65076DCA-2F0B-4A36-AB93-BC9EC197AB0A}" dt="2025-08-07T09:52:35.391" v="2749" actId="1076"/>
          <ac:spMkLst>
            <pc:docMk/>
            <pc:sldMk cId="0" sldId="257"/>
            <ac:spMk id="45" creationId="{00000000-0000-0000-0000-000000000000}"/>
          </ac:spMkLst>
        </pc:spChg>
        <pc:spChg chg="mod">
          <ac:chgData name="Hight Ank Down" userId="1c4627f849677580" providerId="LiveId" clId="{65076DCA-2F0B-4A36-AB93-BC9EC197AB0A}" dt="2025-08-07T09:35:00.710" v="2299" actId="20577"/>
          <ac:spMkLst>
            <pc:docMk/>
            <pc:sldMk cId="0" sldId="257"/>
            <ac:spMk id="46" creationId="{00000000-0000-0000-0000-000000000000}"/>
          </ac:spMkLst>
        </pc:spChg>
        <pc:spChg chg="mod">
          <ac:chgData name="Hight Ank Down" userId="1c4627f849677580" providerId="LiveId" clId="{65076DCA-2F0B-4A36-AB93-BC9EC197AB0A}" dt="2025-08-07T09:51:47.266" v="2735"/>
          <ac:spMkLst>
            <pc:docMk/>
            <pc:sldMk cId="0" sldId="257"/>
            <ac:spMk id="52" creationId="{00000000-0000-0000-0000-000000000000}"/>
          </ac:spMkLst>
        </pc:spChg>
      </pc:sldChg>
      <pc:sldChg chg="modSp mod">
        <pc:chgData name="Hight Ank Down" userId="1c4627f849677580" providerId="LiveId" clId="{65076DCA-2F0B-4A36-AB93-BC9EC197AB0A}" dt="2025-08-07T09:52:16.184" v="2748"/>
        <pc:sldMkLst>
          <pc:docMk/>
          <pc:sldMk cId="0" sldId="264"/>
        </pc:sldMkLst>
        <pc:spChg chg="mod">
          <ac:chgData name="Hight Ank Down" userId="1c4627f849677580" providerId="LiveId" clId="{65076DCA-2F0B-4A36-AB93-BC9EC197AB0A}" dt="2025-08-07T09:52:12.187" v="2747"/>
          <ac:spMkLst>
            <pc:docMk/>
            <pc:sldMk cId="0" sldId="264"/>
            <ac:spMk id="34" creationId="{00000000-0000-0000-0000-000000000000}"/>
          </ac:spMkLst>
        </pc:spChg>
        <pc:spChg chg="mod">
          <ac:chgData name="Hight Ank Down" userId="1c4627f849677580" providerId="LiveId" clId="{65076DCA-2F0B-4A36-AB93-BC9EC197AB0A}" dt="2025-08-07T09:52:16.184" v="2748"/>
          <ac:spMkLst>
            <pc:docMk/>
            <pc:sldMk cId="0" sldId="264"/>
            <ac:spMk id="40" creationId="{F1CD891A-743F-A643-A45B-1AA9BFFC6DF1}"/>
          </ac:spMkLst>
        </pc:spChg>
      </pc:sldChg>
      <pc:sldChg chg="modSp mod">
        <pc:chgData name="Hight Ank Down" userId="1c4627f849677580" providerId="LiveId" clId="{65076DCA-2F0B-4A36-AB93-BC9EC197AB0A}" dt="2025-08-07T09:51:59.496" v="2742" actId="1076"/>
        <pc:sldMkLst>
          <pc:docMk/>
          <pc:sldMk cId="0" sldId="266"/>
        </pc:sldMkLst>
        <pc:spChg chg="mod">
          <ac:chgData name="Hight Ank Down" userId="1c4627f849677580" providerId="LiveId" clId="{65076DCA-2F0B-4A36-AB93-BC9EC197AB0A}" dt="2025-08-07T09:45:20.875" v="2528" actId="1076"/>
          <ac:spMkLst>
            <pc:docMk/>
            <pc:sldMk cId="0" sldId="266"/>
            <ac:spMk id="8" creationId="{00000000-0000-0000-0000-000000000000}"/>
          </ac:spMkLst>
        </pc:spChg>
        <pc:spChg chg="mod">
          <ac:chgData name="Hight Ank Down" userId="1c4627f849677580" providerId="LiveId" clId="{65076DCA-2F0B-4A36-AB93-BC9EC197AB0A}" dt="2025-08-07T09:51:59.496" v="2742" actId="1076"/>
          <ac:spMkLst>
            <pc:docMk/>
            <pc:sldMk cId="0" sldId="266"/>
            <ac:spMk id="12" creationId="{00000000-0000-0000-0000-000000000000}"/>
          </ac:spMkLst>
        </pc:spChg>
        <pc:spChg chg="mod">
          <ac:chgData name="Hight Ank Down" userId="1c4627f849677580" providerId="LiveId" clId="{65076DCA-2F0B-4A36-AB93-BC9EC197AB0A}" dt="2025-08-07T09:45:32.204" v="2531" actId="1076"/>
          <ac:spMkLst>
            <pc:docMk/>
            <pc:sldMk cId="0" sldId="266"/>
            <ac:spMk id="13" creationId="{00000000-0000-0000-0000-000000000000}"/>
          </ac:spMkLst>
        </pc:spChg>
        <pc:spChg chg="mod">
          <ac:chgData name="Hight Ank Down" userId="1c4627f849677580" providerId="LiveId" clId="{65076DCA-2F0B-4A36-AB93-BC9EC197AB0A}" dt="2025-08-07T09:45:28.203" v="2530" actId="1076"/>
          <ac:spMkLst>
            <pc:docMk/>
            <pc:sldMk cId="0" sldId="266"/>
            <ac:spMk id="14" creationId="{00000000-0000-0000-0000-000000000000}"/>
          </ac:spMkLst>
        </pc:spChg>
        <pc:spChg chg="mod">
          <ac:chgData name="Hight Ank Down" userId="1c4627f849677580" providerId="LiveId" clId="{65076DCA-2F0B-4A36-AB93-BC9EC197AB0A}" dt="2025-08-07T09:51:17.995" v="2720" actId="20577"/>
          <ac:spMkLst>
            <pc:docMk/>
            <pc:sldMk cId="0" sldId="266"/>
            <ac:spMk id="16" creationId="{00000000-0000-0000-0000-000000000000}"/>
          </ac:spMkLst>
        </pc:spChg>
        <pc:spChg chg="mod">
          <ac:chgData name="Hight Ank Down" userId="1c4627f849677580" providerId="LiveId" clId="{65076DCA-2F0B-4A36-AB93-BC9EC197AB0A}" dt="2025-08-07T09:51:51.586" v="2741"/>
          <ac:spMkLst>
            <pc:docMk/>
            <pc:sldMk cId="0" sldId="266"/>
            <ac:spMk id="17" creationId="{0A66BFA3-E65D-6361-F0D0-21385E1606EF}"/>
          </ac:spMkLst>
        </pc:spChg>
      </pc:sldChg>
    </pc:docChg>
  </pc:docChgLst>
  <pc:docChgLst>
    <pc:chgData name="Hight Ank Down" userId="1c4627f849677580" providerId="LiveId" clId="{60F55141-F35B-4771-93E1-45B35C6D4A71}"/>
    <pc:docChg chg="undo custSel delSld modSld">
      <pc:chgData name="Hight Ank Down" userId="1c4627f849677580" providerId="LiveId" clId="{60F55141-F35B-4771-93E1-45B35C6D4A71}" dt="2025-06-06T09:37:31.817" v="2327"/>
      <pc:docMkLst>
        <pc:docMk/>
      </pc:docMkLst>
    </pc:docChg>
  </pc:docChgLst>
  <pc:docChgLst>
    <pc:chgData name="Hight Ank Down" userId="1c4627f849677580" providerId="LiveId" clId="{5534D9BA-CFCC-4021-8BD8-C98DFF1AECD4}"/>
    <pc:docChg chg="addSld delSld modSld sldOrd">
      <pc:chgData name="Hight Ank Down" userId="1c4627f849677580" providerId="LiveId" clId="{5534D9BA-CFCC-4021-8BD8-C98DFF1AECD4}" dt="2025-08-01T10:00:47.992" v="1578" actId="20577"/>
      <pc:docMkLst>
        <pc:docMk/>
      </pc:docMkLst>
    </pc:docChg>
  </pc:docChgLst>
  <pc:docChgLst>
    <pc:chgData name="Hight Ank Down" userId="1c4627f849677580" providerId="LiveId" clId="{3163C598-45C9-445B-A82E-365ADAD72540}"/>
    <pc:docChg chg="undo custSel modSld">
      <pc:chgData name="Hight Ank Down" userId="1c4627f849677580" providerId="LiveId" clId="{3163C598-45C9-445B-A82E-365ADAD72540}" dt="2025-06-19T10:07:33.819" v="1369" actId="20577"/>
      <pc:docMkLst>
        <pc:docMk/>
      </pc:docMkLst>
    </pc:docChg>
  </pc:docChgLst>
  <pc:docChgLst>
    <pc:chgData name="Hight Ank Down" userId="1c4627f849677580" providerId="LiveId" clId="{3922D5B2-2A7C-459F-ADF8-17F09D04285E}"/>
    <pc:docChg chg="custSel modSld">
      <pc:chgData name="Hight Ank Down" userId="1c4627f849677580" providerId="LiveId" clId="{3922D5B2-2A7C-459F-ADF8-17F09D04285E}" dt="2025-05-28T09:22:54.836" v="1650" actId="20577"/>
      <pc:docMkLst>
        <pc:docMk/>
      </pc:docMkLst>
    </pc:docChg>
  </pc:docChgLst>
  <pc:docChgLst>
    <pc:chgData name="Hight Ank Down" userId="1c4627f849677580" providerId="LiveId" clId="{F8A5EC55-8A6B-4047-A6E8-D9DFECAA5D5A}"/>
    <pc:docChg chg="undo custSel modSld">
      <pc:chgData name="Hight Ank Down" userId="1c4627f849677580" providerId="LiveId" clId="{F8A5EC55-8A6B-4047-A6E8-D9DFECAA5D5A}" dt="2025-05-30T09:21:29.661" v="3092" actId="20577"/>
      <pc:docMkLst>
        <pc:docMk/>
      </pc:docMkLst>
    </pc:docChg>
  </pc:docChgLst>
  <pc:docChgLst>
    <pc:chgData name="Hight Ank Down" userId="1c4627f849677580" providerId="LiveId" clId="{71D58AB6-0E6A-43FD-8EC7-A40EAD80DAA5}"/>
    <pc:docChg chg="undo redo custSel modSld">
      <pc:chgData name="Hight Ank Down" userId="1c4627f849677580" providerId="LiveId" clId="{71D58AB6-0E6A-43FD-8EC7-A40EAD80DAA5}" dt="2025-06-25T09:53:49.875" v="1960"/>
      <pc:docMkLst>
        <pc:docMk/>
      </pc:docMkLst>
    </pc:docChg>
  </pc:docChgLst>
  <pc:docChgLst>
    <pc:chgData name="Hight Ank Down" userId="1c4627f849677580" providerId="LiveId" clId="{02430B84-577B-49AC-8D55-8DC6E170B073}"/>
    <pc:docChg chg="undo custSel modSld">
      <pc:chgData name="Hight Ank Down" userId="1c4627f849677580" providerId="LiveId" clId="{02430B84-577B-49AC-8D55-8DC6E170B073}" dt="2025-06-20T09:15:40.746" v="1439"/>
      <pc:docMkLst>
        <pc:docMk/>
      </pc:docMkLst>
    </pc:docChg>
  </pc:docChgLst>
  <pc:docChgLst>
    <pc:chgData name="Hight Ank Down" userId="1c4627f849677580" providerId="LiveId" clId="{BE31A3A3-9A16-437E-A185-8E6B109CDD98}"/>
    <pc:docChg chg="undo custSel modSld">
      <pc:chgData name="Hight Ank Down" userId="1c4627f849677580" providerId="LiveId" clId="{BE31A3A3-9A16-437E-A185-8E6B109CDD98}" dt="2025-06-04T09:20:00.599" v="2345" actId="20577"/>
      <pc:docMkLst>
        <pc:docMk/>
      </pc:docMkLst>
    </pc:docChg>
  </pc:docChgLst>
  <pc:docChgLst>
    <pc:chgData name="Hight Ank Down" userId="1c4627f849677580" providerId="LiveId" clId="{BBE345D5-D699-434F-9076-F58AB522475C}"/>
    <pc:docChg chg="undo custSel addSld delSld modSld sldOrd">
      <pc:chgData name="Hight Ank Down" userId="1c4627f849677580" providerId="LiveId" clId="{BBE345D5-D699-434F-9076-F58AB522475C}" dt="2025-08-08T09:37:33.554" v="1913"/>
      <pc:docMkLst>
        <pc:docMk/>
      </pc:docMkLst>
      <pc:sldChg chg="modSp mod">
        <pc:chgData name="Hight Ank Down" userId="1c4627f849677580" providerId="LiveId" clId="{BBE345D5-D699-434F-9076-F58AB522475C}" dt="2025-08-08T09:37:21.767" v="1892"/>
        <pc:sldMkLst>
          <pc:docMk/>
          <pc:sldMk cId="0" sldId="256"/>
        </pc:sldMkLst>
        <pc:spChg chg="mod">
          <ac:chgData name="Hight Ank Down" userId="1c4627f849677580" providerId="LiveId" clId="{BBE345D5-D699-434F-9076-F58AB522475C}" dt="2025-08-08T09:37:21.767" v="1892"/>
          <ac:spMkLst>
            <pc:docMk/>
            <pc:sldMk cId="0" sldId="256"/>
            <ac:spMk id="8" creationId="{00000000-0000-0000-0000-000000000000}"/>
          </ac:spMkLst>
        </pc:spChg>
        <pc:spChg chg="mod">
          <ac:chgData name="Hight Ank Down" userId="1c4627f849677580" providerId="LiveId" clId="{BBE345D5-D699-434F-9076-F58AB522475C}" dt="2025-08-08T09:37:18.374" v="1886"/>
          <ac:spMkLst>
            <pc:docMk/>
            <pc:sldMk cId="0" sldId="256"/>
            <ac:spMk id="11" creationId="{00000000-0000-0000-0000-000000000000}"/>
          </ac:spMkLst>
        </pc:spChg>
      </pc:sldChg>
      <pc:sldChg chg="modSp mod">
        <pc:chgData name="Hight Ank Down" userId="1c4627f849677580" providerId="LiveId" clId="{BBE345D5-D699-434F-9076-F58AB522475C}" dt="2025-08-08T09:37:33.554" v="1913"/>
        <pc:sldMkLst>
          <pc:docMk/>
          <pc:sldMk cId="0" sldId="257"/>
        </pc:sldMkLst>
        <pc:spChg chg="mod">
          <ac:chgData name="Hight Ank Down" userId="1c4627f849677580" providerId="LiveId" clId="{BBE345D5-D699-434F-9076-F58AB522475C}" dt="2025-08-08T09:37:09.747" v="1879"/>
          <ac:spMkLst>
            <pc:docMk/>
            <pc:sldMk cId="0" sldId="257"/>
            <ac:spMk id="2" creationId="{99A79A7D-D053-C447-998E-574DA4D3E33D}"/>
          </ac:spMkLst>
        </pc:spChg>
        <pc:spChg chg="mod">
          <ac:chgData name="Hight Ank Down" userId="1c4627f849677580" providerId="LiveId" clId="{BBE345D5-D699-434F-9076-F58AB522475C}" dt="2025-08-08T09:37:33.554" v="1913"/>
          <ac:spMkLst>
            <pc:docMk/>
            <pc:sldMk cId="0" sldId="257"/>
            <ac:spMk id="45" creationId="{00000000-0000-0000-0000-000000000000}"/>
          </ac:spMkLst>
        </pc:spChg>
        <pc:spChg chg="mod">
          <ac:chgData name="Hight Ank Down" userId="1c4627f849677580" providerId="LiveId" clId="{BBE345D5-D699-434F-9076-F58AB522475C}" dt="2025-08-08T09:37:13.477" v="1885"/>
          <ac:spMkLst>
            <pc:docMk/>
            <pc:sldMk cId="0" sldId="257"/>
            <ac:spMk id="52" creationId="{00000000-0000-0000-0000-000000000000}"/>
          </ac:spMkLst>
        </pc:spChg>
      </pc:sldChg>
      <pc:sldChg chg="modSp mod">
        <pc:chgData name="Hight Ank Down" userId="1c4627f849677580" providerId="LiveId" clId="{BBE345D5-D699-434F-9076-F58AB522475C}" dt="2025-08-08T09:37:03.318" v="1878"/>
        <pc:sldMkLst>
          <pc:docMk/>
          <pc:sldMk cId="0" sldId="264"/>
        </pc:sldMkLst>
        <pc:spChg chg="mod">
          <ac:chgData name="Hight Ank Down" userId="1c4627f849677580" providerId="LiveId" clId="{BBE345D5-D699-434F-9076-F58AB522475C}" dt="2025-08-08T09:36:49.561" v="1875"/>
          <ac:spMkLst>
            <pc:docMk/>
            <pc:sldMk cId="0" sldId="264"/>
            <ac:spMk id="34" creationId="{00000000-0000-0000-0000-000000000000}"/>
          </ac:spMkLst>
        </pc:spChg>
        <pc:spChg chg="mod">
          <ac:chgData name="Hight Ank Down" userId="1c4627f849677580" providerId="LiveId" clId="{BBE345D5-D699-434F-9076-F58AB522475C}" dt="2025-08-08T09:37:03.318" v="1878"/>
          <ac:spMkLst>
            <pc:docMk/>
            <pc:sldMk cId="0" sldId="264"/>
            <ac:spMk id="40" creationId="{F1CD891A-743F-A643-A45B-1AA9BFFC6DF1}"/>
          </ac:spMkLst>
        </pc:spChg>
      </pc:sldChg>
      <pc:sldChg chg="add del ord">
        <pc:chgData name="Hight Ank Down" userId="1c4627f849677580" providerId="LiveId" clId="{BBE345D5-D699-434F-9076-F58AB522475C}" dt="2025-08-08T09:36:12.852" v="1870"/>
        <pc:sldMkLst>
          <pc:docMk/>
          <pc:sldMk cId="0" sldId="266"/>
        </pc:sldMkLst>
      </pc:sldChg>
    </pc:docChg>
  </pc:docChgLst>
  <pc:docChgLst>
    <pc:chgData name="Hight Ank Down" userId="1c4627f849677580" providerId="LiveId" clId="{50715606-82F0-432B-8EE2-7BD10E13DE72}"/>
    <pc:docChg chg="undo custSel delSld modSld">
      <pc:chgData name="Hight Ank Down" userId="1c4627f849677580" providerId="LiveId" clId="{50715606-82F0-432B-8EE2-7BD10E13DE72}" dt="2025-06-23T10:19:35.187" v="2451" actId="1076"/>
      <pc:docMkLst>
        <pc:docMk/>
      </pc:docMkLst>
      <pc:sldChg chg="del">
        <pc:chgData name="Hight Ank Down" userId="1c4627f849677580" providerId="LiveId" clId="{50715606-82F0-432B-8EE2-7BD10E13DE72}" dt="2025-06-23T09:13:57.473" v="0" actId="47"/>
        <pc:sldMkLst>
          <pc:docMk/>
          <pc:sldMk cId="1969985268" sldId="259"/>
        </pc:sldMkLst>
      </pc:sldChg>
    </pc:docChg>
  </pc:docChgLst>
  <pc:docChgLst>
    <pc:chgData name="Hight Ank Down" userId="1c4627f849677580" providerId="LiveId" clId="{266228D3-B822-4D02-B746-A54DBE2BB7C0}"/>
    <pc:docChg chg="undo custSel addSld delSld modSld sldOrd">
      <pc:chgData name="Hight Ank Down" userId="1c4627f849677580" providerId="LiveId" clId="{266228D3-B822-4D02-B746-A54DBE2BB7C0}" dt="2025-08-04T10:21:47.676" v="2698"/>
      <pc:docMkLst>
        <pc:docMk/>
      </pc:docMkLst>
      <pc:sldChg chg="modSp mod">
        <pc:chgData name="Hight Ank Down" userId="1c4627f849677580" providerId="LiveId" clId="{266228D3-B822-4D02-B746-A54DBE2BB7C0}" dt="2025-08-04T10:01:15.557" v="2677"/>
        <pc:sldMkLst>
          <pc:docMk/>
          <pc:sldMk cId="0" sldId="256"/>
        </pc:sldMkLst>
        <pc:spChg chg="mod">
          <ac:chgData name="Hight Ank Down" userId="1c4627f849677580" providerId="LiveId" clId="{266228D3-B822-4D02-B746-A54DBE2BB7C0}" dt="2025-08-04T10:01:15.557" v="2677"/>
          <ac:spMkLst>
            <pc:docMk/>
            <pc:sldMk cId="0" sldId="256"/>
            <ac:spMk id="8" creationId="{00000000-0000-0000-0000-000000000000}"/>
          </ac:spMkLst>
        </pc:spChg>
        <pc:spChg chg="mod">
          <ac:chgData name="Hight Ank Down" userId="1c4627f849677580" providerId="LiveId" clId="{266228D3-B822-4D02-B746-A54DBE2BB7C0}" dt="2025-08-04T10:01:13.965" v="2671" actId="20577"/>
          <ac:spMkLst>
            <pc:docMk/>
            <pc:sldMk cId="0" sldId="256"/>
            <ac:spMk id="11" creationId="{00000000-0000-0000-0000-000000000000}"/>
          </ac:spMkLst>
        </pc:spChg>
      </pc:sldChg>
      <pc:sldChg chg="addSp modSp mod">
        <pc:chgData name="Hight Ank Down" userId="1c4627f849677580" providerId="LiveId" clId="{266228D3-B822-4D02-B746-A54DBE2BB7C0}" dt="2025-08-04T10:21:39.364" v="2692" actId="1076"/>
        <pc:sldMkLst>
          <pc:docMk/>
          <pc:sldMk cId="0" sldId="257"/>
        </pc:sldMkLst>
        <pc:spChg chg="mod">
          <ac:chgData name="Hight Ank Down" userId="1c4627f849677580" providerId="LiveId" clId="{266228D3-B822-4D02-B746-A54DBE2BB7C0}" dt="2025-08-04T10:20:52.267" v="2683" actId="1076"/>
          <ac:spMkLst>
            <pc:docMk/>
            <pc:sldMk cId="0" sldId="257"/>
            <ac:spMk id="2" creationId="{99A79A7D-D053-C447-998E-574DA4D3E33D}"/>
          </ac:spMkLst>
        </pc:spChg>
        <pc:spChg chg="mod">
          <ac:chgData name="Hight Ank Down" userId="1c4627f849677580" providerId="LiveId" clId="{266228D3-B822-4D02-B746-A54DBE2BB7C0}" dt="2025-08-04T09:28:12.872" v="74" actId="20577"/>
          <ac:spMkLst>
            <pc:docMk/>
            <pc:sldMk cId="0" sldId="257"/>
            <ac:spMk id="13" creationId="{00000000-0000-0000-0000-000000000000}"/>
          </ac:spMkLst>
        </pc:spChg>
        <pc:spChg chg="mod">
          <ac:chgData name="Hight Ank Down" userId="1c4627f849677580" providerId="LiveId" clId="{266228D3-B822-4D02-B746-A54DBE2BB7C0}" dt="2025-08-04T09:27:03.294" v="17" actId="207"/>
          <ac:spMkLst>
            <pc:docMk/>
            <pc:sldMk cId="0" sldId="257"/>
            <ac:spMk id="14" creationId="{00000000-0000-0000-0000-000000000000}"/>
          </ac:spMkLst>
        </pc:spChg>
        <pc:spChg chg="mod">
          <ac:chgData name="Hight Ank Down" userId="1c4627f849677580" providerId="LiveId" clId="{266228D3-B822-4D02-B746-A54DBE2BB7C0}" dt="2025-08-04T09:29:12.637" v="115" actId="207"/>
          <ac:spMkLst>
            <pc:docMk/>
            <pc:sldMk cId="0" sldId="257"/>
            <ac:spMk id="15" creationId="{00000000-0000-0000-0000-000000000000}"/>
          </ac:spMkLst>
        </pc:spChg>
        <pc:spChg chg="mod">
          <ac:chgData name="Hight Ank Down" userId="1c4627f849677580" providerId="LiveId" clId="{266228D3-B822-4D02-B746-A54DBE2BB7C0}" dt="2025-08-04T09:28:01.357" v="65" actId="20577"/>
          <ac:spMkLst>
            <pc:docMk/>
            <pc:sldMk cId="0" sldId="257"/>
            <ac:spMk id="21" creationId="{00000000-0000-0000-0000-000000000000}"/>
          </ac:spMkLst>
        </pc:spChg>
        <pc:spChg chg="mod">
          <ac:chgData name="Hight Ank Down" userId="1c4627f849677580" providerId="LiveId" clId="{266228D3-B822-4D02-B746-A54DBE2BB7C0}" dt="2025-08-04T09:27:52.306" v="57" actId="20577"/>
          <ac:spMkLst>
            <pc:docMk/>
            <pc:sldMk cId="0" sldId="257"/>
            <ac:spMk id="22" creationId="{00000000-0000-0000-0000-000000000000}"/>
          </ac:spMkLst>
        </pc:spChg>
        <pc:spChg chg="mod">
          <ac:chgData name="Hight Ank Down" userId="1c4627f849677580" providerId="LiveId" clId="{266228D3-B822-4D02-B746-A54DBE2BB7C0}" dt="2025-08-04T09:28:28.711" v="93" actId="20577"/>
          <ac:spMkLst>
            <pc:docMk/>
            <pc:sldMk cId="0" sldId="257"/>
            <ac:spMk id="29" creationId="{00000000-0000-0000-0000-000000000000}"/>
          </ac:spMkLst>
        </pc:spChg>
        <pc:spChg chg="mod">
          <ac:chgData name="Hight Ank Down" userId="1c4627f849677580" providerId="LiveId" clId="{266228D3-B822-4D02-B746-A54DBE2BB7C0}" dt="2025-08-04T09:27:28.860" v="43" actId="20577"/>
          <ac:spMkLst>
            <pc:docMk/>
            <pc:sldMk cId="0" sldId="257"/>
            <ac:spMk id="30" creationId="{00000000-0000-0000-0000-000000000000}"/>
          </ac:spMkLst>
        </pc:spChg>
        <pc:spChg chg="mod">
          <ac:chgData name="Hight Ank Down" userId="1c4627f849677580" providerId="LiveId" clId="{266228D3-B822-4D02-B746-A54DBE2BB7C0}" dt="2025-08-04T09:29:46.330" v="153" actId="207"/>
          <ac:spMkLst>
            <pc:docMk/>
            <pc:sldMk cId="0" sldId="257"/>
            <ac:spMk id="31" creationId="{00000000-0000-0000-0000-000000000000}"/>
          </ac:spMkLst>
        </pc:spChg>
        <pc:spChg chg="mod">
          <ac:chgData name="Hight Ank Down" userId="1c4627f849677580" providerId="LiveId" clId="{266228D3-B822-4D02-B746-A54DBE2BB7C0}" dt="2025-08-04T09:28:22.521" v="86" actId="20577"/>
          <ac:spMkLst>
            <pc:docMk/>
            <pc:sldMk cId="0" sldId="257"/>
            <ac:spMk id="37" creationId="{00000000-0000-0000-0000-000000000000}"/>
          </ac:spMkLst>
        </pc:spChg>
        <pc:spChg chg="mod">
          <ac:chgData name="Hight Ank Down" userId="1c4627f849677580" providerId="LiveId" clId="{266228D3-B822-4D02-B746-A54DBE2BB7C0}" dt="2025-08-04T09:27:17.847" v="33" actId="207"/>
          <ac:spMkLst>
            <pc:docMk/>
            <pc:sldMk cId="0" sldId="257"/>
            <ac:spMk id="38" creationId="{00000000-0000-0000-0000-000000000000}"/>
          </ac:spMkLst>
        </pc:spChg>
        <pc:spChg chg="mod">
          <ac:chgData name="Hight Ank Down" userId="1c4627f849677580" providerId="LiveId" clId="{266228D3-B822-4D02-B746-A54DBE2BB7C0}" dt="2025-08-04T09:29:28.038" v="133" actId="20577"/>
          <ac:spMkLst>
            <pc:docMk/>
            <pc:sldMk cId="0" sldId="257"/>
            <ac:spMk id="39" creationId="{00000000-0000-0000-0000-000000000000}"/>
          </ac:spMkLst>
        </pc:spChg>
        <pc:spChg chg="mod">
          <ac:chgData name="Hight Ank Down" userId="1c4627f849677580" providerId="LiveId" clId="{266228D3-B822-4D02-B746-A54DBE2BB7C0}" dt="2025-08-04T10:21:16.612" v="2687" actId="1076"/>
          <ac:spMkLst>
            <pc:docMk/>
            <pc:sldMk cId="0" sldId="257"/>
            <ac:spMk id="43" creationId="{00000000-0000-0000-0000-000000000000}"/>
          </ac:spMkLst>
        </pc:spChg>
        <pc:spChg chg="mod">
          <ac:chgData name="Hight Ank Down" userId="1c4627f849677580" providerId="LiveId" clId="{266228D3-B822-4D02-B746-A54DBE2BB7C0}" dt="2025-08-04T10:21:26.061" v="2689" actId="1076"/>
          <ac:spMkLst>
            <pc:docMk/>
            <pc:sldMk cId="0" sldId="257"/>
            <ac:spMk id="44" creationId="{00000000-0000-0000-0000-000000000000}"/>
          </ac:spMkLst>
        </pc:spChg>
        <pc:spChg chg="mod">
          <ac:chgData name="Hight Ank Down" userId="1c4627f849677580" providerId="LiveId" clId="{266228D3-B822-4D02-B746-A54DBE2BB7C0}" dt="2025-08-04T10:21:21.458" v="2688" actId="1076"/>
          <ac:spMkLst>
            <pc:docMk/>
            <pc:sldMk cId="0" sldId="257"/>
            <ac:spMk id="45" creationId="{00000000-0000-0000-0000-000000000000}"/>
          </ac:spMkLst>
        </pc:spChg>
        <pc:spChg chg="mod">
          <ac:chgData name="Hight Ank Down" userId="1c4627f849677580" providerId="LiveId" clId="{266228D3-B822-4D02-B746-A54DBE2BB7C0}" dt="2025-08-04T10:21:28.716" v="2690" actId="1076"/>
          <ac:spMkLst>
            <pc:docMk/>
            <pc:sldMk cId="0" sldId="257"/>
            <ac:spMk id="46" creationId="{00000000-0000-0000-0000-000000000000}"/>
          </ac:spMkLst>
        </pc:spChg>
        <pc:spChg chg="mod">
          <ac:chgData name="Hight Ank Down" userId="1c4627f849677580" providerId="LiveId" clId="{266228D3-B822-4D02-B746-A54DBE2BB7C0}" dt="2025-08-04T09:59:27.097" v="2521"/>
          <ac:spMkLst>
            <pc:docMk/>
            <pc:sldMk cId="0" sldId="257"/>
            <ac:spMk id="52" creationId="{00000000-0000-0000-0000-000000000000}"/>
          </ac:spMkLst>
        </pc:spChg>
      </pc:sldChg>
      <pc:sldChg chg="add ord">
        <pc:chgData name="Hight Ank Down" userId="1c4627f849677580" providerId="LiveId" clId="{266228D3-B822-4D02-B746-A54DBE2BB7C0}" dt="2025-08-04T10:20:34.602" v="2680"/>
        <pc:sldMkLst>
          <pc:docMk/>
          <pc:sldMk cId="1969985268" sldId="259"/>
        </pc:sldMkLst>
      </pc:sldChg>
      <pc:sldChg chg="modSp mod">
        <pc:chgData name="Hight Ank Down" userId="1c4627f849677580" providerId="LiveId" clId="{266228D3-B822-4D02-B746-A54DBE2BB7C0}" dt="2025-08-04T10:21:47.676" v="2698"/>
        <pc:sldMkLst>
          <pc:docMk/>
          <pc:sldMk cId="0" sldId="264"/>
        </pc:sldMkLst>
        <pc:spChg chg="mod">
          <ac:chgData name="Hight Ank Down" userId="1c4627f849677580" providerId="LiveId" clId="{266228D3-B822-4D02-B746-A54DBE2BB7C0}" dt="2025-08-04T10:21:47.676" v="2698"/>
          <ac:spMkLst>
            <pc:docMk/>
            <pc:sldMk cId="0" sldId="264"/>
            <ac:spMk id="34" creationId="{00000000-0000-0000-0000-000000000000}"/>
          </ac:spMkLst>
        </pc:spChg>
      </pc:sldChg>
      <pc:sldChg chg="del">
        <pc:chgData name="Hight Ank Down" userId="1c4627f849677580" providerId="LiveId" clId="{266228D3-B822-4D02-B746-A54DBE2BB7C0}" dt="2025-08-04T09:59:35.330" v="2522" actId="47"/>
        <pc:sldMkLst>
          <pc:docMk/>
          <pc:sldMk cId="0" sldId="265"/>
        </pc:sldMkLst>
      </pc:sldChg>
    </pc:docChg>
  </pc:docChgLst>
  <pc:docChgLst>
    <pc:chgData name="Hight Ank Down" userId="1c4627f849677580" providerId="LiveId" clId="{3EB729CE-6644-4C44-BC01-F306BD6C0369}"/>
    <pc:docChg chg="custSel addSld modSld sldOrd">
      <pc:chgData name="Hight Ank Down" userId="1c4627f849677580" providerId="LiveId" clId="{3EB729CE-6644-4C44-BC01-F306BD6C0369}" dt="2025-07-22T09:20:18.831" v="698"/>
      <pc:docMkLst>
        <pc:docMk/>
      </pc:docMkLst>
      <pc:sldChg chg="modSp add mod">
        <pc:chgData name="Hight Ank Down" userId="1c4627f849677580" providerId="LiveId" clId="{3EB729CE-6644-4C44-BC01-F306BD6C0369}" dt="2025-07-22T09:19:43.766" v="689"/>
        <pc:sldMkLst>
          <pc:docMk/>
          <pc:sldMk cId="1969985268" sldId="259"/>
        </pc:sldMkLst>
      </pc:sldChg>
      <pc:sldChg chg="add ord">
        <pc:chgData name="Hight Ank Down" userId="1c4627f849677580" providerId="LiveId" clId="{3EB729CE-6644-4C44-BC01-F306BD6C0369}" dt="2025-07-22T09:20:18.831" v="698"/>
        <pc:sldMkLst>
          <pc:docMk/>
          <pc:sldMk cId="0" sldId="265"/>
        </pc:sldMkLst>
      </pc:sldChg>
    </pc:docChg>
  </pc:docChgLst>
  <pc:docChgLst>
    <pc:chgData name="Hight Ank Down" userId="1c4627f849677580" providerId="LiveId" clId="{54025FB7-A9EB-4574-AF29-5F3F48F4A676}"/>
    <pc:docChg chg="undo custSel modSld">
      <pc:chgData name="Hight Ank Down" userId="1c4627f849677580" providerId="LiveId" clId="{54025FB7-A9EB-4574-AF29-5F3F48F4A676}" dt="2025-05-29T09:21:07.691" v="1359"/>
      <pc:docMkLst>
        <pc:docMk/>
      </pc:docMkLst>
      <pc:sldChg chg="modSp mod">
        <pc:chgData name="Hight Ank Down" userId="1c4627f849677580" providerId="LiveId" clId="{54025FB7-A9EB-4574-AF29-5F3F48F4A676}" dt="2025-05-29T09:21:07.691" v="1359"/>
        <pc:sldMkLst>
          <pc:docMk/>
          <pc:sldMk cId="0" sldId="256"/>
        </pc:sldMkLst>
      </pc:sldChg>
      <pc:sldChg chg="modSp mod">
        <pc:chgData name="Hight Ank Down" userId="1c4627f849677580" providerId="LiveId" clId="{54025FB7-A9EB-4574-AF29-5F3F48F4A676}" dt="2025-05-29T09:20:38.032" v="1342" actId="20577"/>
        <pc:sldMkLst>
          <pc:docMk/>
          <pc:sldMk cId="0" sldId="257"/>
        </pc:sldMkLst>
      </pc:sldChg>
      <pc:sldChg chg="modSp mod">
        <pc:chgData name="Hight Ank Down" userId="1c4627f849677580" providerId="LiveId" clId="{54025FB7-A9EB-4574-AF29-5F3F48F4A676}" dt="2025-05-29T09:20:52.730" v="1351" actId="20577"/>
        <pc:sldMkLst>
          <pc:docMk/>
          <pc:sldMk cId="0" sldId="264"/>
        </pc:sldMkLst>
      </pc:sldChg>
    </pc:docChg>
  </pc:docChgLst>
  <pc:docChgLst>
    <pc:chgData name="Hight Ank Down" userId="1c4627f849677580" providerId="LiveId" clId="{D7C1F746-101A-4448-9E06-EB60A65AC81A}"/>
    <pc:docChg chg="undo custSel modSld">
      <pc:chgData name="Hight Ank Down" userId="1c4627f849677580" providerId="LiveId" clId="{D7C1F746-101A-4448-9E06-EB60A65AC81A}" dt="2025-05-26T09:39:40.040" v="1298" actId="20577"/>
      <pc:docMkLst>
        <pc:docMk/>
      </pc:docMkLst>
    </pc:docChg>
  </pc:docChgLst>
  <pc:docChgLst>
    <pc:chgData name="Hight Ank Down" userId="1c4627f849677580" providerId="LiveId" clId="{E2870BF3-1657-4C40-8439-B95B1105B946}"/>
    <pc:docChg chg="custSel modSld">
      <pc:chgData name="Hight Ank Down" userId="1c4627f849677580" providerId="LiveId" clId="{E2870BF3-1657-4C40-8439-B95B1105B946}" dt="2025-06-26T10:26:44.414" v="2112"/>
      <pc:docMkLst>
        <pc:docMk/>
      </pc:docMkLst>
    </pc:docChg>
  </pc:docChgLst>
  <pc:docChgLst>
    <pc:chgData name="Hight Ank Down" userId="1c4627f849677580" providerId="LiveId" clId="{DA95A29A-8B0D-4E69-89C0-BF8BCD469773}"/>
    <pc:docChg chg="custSel delSld modSld">
      <pc:chgData name="Hight Ank Down" userId="1c4627f849677580" providerId="LiveId" clId="{DA95A29A-8B0D-4E69-89C0-BF8BCD469773}" dt="2025-06-16T09:23:32.112" v="1516"/>
      <pc:docMkLst>
        <pc:docMk/>
      </pc:docMkLst>
    </pc:docChg>
  </pc:docChgLst>
  <pc:docChgLst>
    <pc:chgData name="Hight Ank Down" userId="1c4627f849677580" providerId="LiveId" clId="{BF34E589-DDBD-4E2A-AE79-0C79F9D18ECE}"/>
    <pc:docChg chg="custSel addSld modSld">
      <pc:chgData name="Hight Ank Down" userId="1c4627f849677580" providerId="LiveId" clId="{BF34E589-DDBD-4E2A-AE79-0C79F9D18ECE}" dt="2025-07-04T10:39:46.855" v="1491" actId="20577"/>
      <pc:docMkLst>
        <pc:docMk/>
      </pc:docMkLst>
      <pc:sldChg chg="modSp mod">
        <pc:chgData name="Hight Ank Down" userId="1c4627f849677580" providerId="LiveId" clId="{BF34E589-DDBD-4E2A-AE79-0C79F9D18ECE}" dt="2025-07-04T10:39:46.855" v="1491" actId="20577"/>
        <pc:sldMkLst>
          <pc:docMk/>
          <pc:sldMk cId="0" sldId="256"/>
        </pc:sldMkLst>
      </pc:sldChg>
      <pc:sldChg chg="addSp delSp modSp mod">
        <pc:chgData name="Hight Ank Down" userId="1c4627f849677580" providerId="LiveId" clId="{BF34E589-DDBD-4E2A-AE79-0C79F9D18ECE}" dt="2025-07-04T10:08:55.926" v="1489" actId="478"/>
        <pc:sldMkLst>
          <pc:docMk/>
          <pc:sldMk cId="0" sldId="257"/>
        </pc:sldMkLst>
      </pc:sldChg>
      <pc:sldChg chg="add">
        <pc:chgData name="Hight Ank Down" userId="1c4627f849677580" providerId="LiveId" clId="{BF34E589-DDBD-4E2A-AE79-0C79F9D18ECE}" dt="2025-07-04T10:09:16.181" v="1490"/>
        <pc:sldMkLst>
          <pc:docMk/>
          <pc:sldMk cId="1969985268" sldId="259"/>
        </pc:sldMkLst>
      </pc:sldChg>
      <pc:sldChg chg="modSp mod">
        <pc:chgData name="Hight Ank Down" userId="1c4627f849677580" providerId="LiveId" clId="{BF34E589-DDBD-4E2A-AE79-0C79F9D18ECE}" dt="2025-07-04T10:08:09.716" v="1479"/>
        <pc:sldMkLst>
          <pc:docMk/>
          <pc:sldMk cId="0" sldId="264"/>
        </pc:sldMkLst>
      </pc:sldChg>
    </pc:docChg>
  </pc:docChgLst>
  <pc:docChgLst>
    <pc:chgData name="Hight Ank Down" userId="1c4627f849677580" providerId="LiveId" clId="{ECD3202F-3C47-4D96-85F8-10F729372410}"/>
    <pc:docChg chg="undo custSel modSld">
      <pc:chgData name="Hight Ank Down" userId="1c4627f849677580" providerId="LiveId" clId="{ECD3202F-3C47-4D96-85F8-10F729372410}" dt="2025-07-02T10:01:08.683" v="1797" actId="20577"/>
      <pc:docMkLst>
        <pc:docMk/>
      </pc:docMkLst>
    </pc:docChg>
  </pc:docChgLst>
  <pc:docChgLst>
    <pc:chgData name="Hight Ank Down" userId="1c4627f849677580" providerId="LiveId" clId="{D98DE34C-E114-490A-9497-5249629331EC}"/>
    <pc:docChg chg="custSel addSld delSld modSld sldOrd">
      <pc:chgData name="Hight Ank Down" userId="1c4627f849677580" providerId="LiveId" clId="{D98DE34C-E114-490A-9497-5249629331EC}" dt="2025-07-25T09:29:09.326" v="2123" actId="20577"/>
      <pc:docMkLst>
        <pc:docMk/>
      </pc:docMkLst>
      <pc:sldChg chg="add del ord">
        <pc:chgData name="Hight Ank Down" userId="1c4627f849677580" providerId="LiveId" clId="{D98DE34C-E114-490A-9497-5249629331EC}" dt="2025-07-25T09:28:37.858" v="2104"/>
        <pc:sldMkLst>
          <pc:docMk/>
          <pc:sldMk cId="0" sldId="265"/>
        </pc:sldMkLst>
      </pc:sldChg>
    </pc:docChg>
  </pc:docChgLst>
  <pc:docChgLst>
    <pc:chgData name="Hight Ank Down" userId="1c4627f849677580" providerId="LiveId" clId="{0D2C07E0-7383-4B0A-8D90-39FA1F31EB79}"/>
    <pc:docChg chg="undo custSel addSld delSld modSld">
      <pc:chgData name="Hight Ank Down" userId="1c4627f849677580" providerId="LiveId" clId="{0D2C07E0-7383-4B0A-8D90-39FA1F31EB79}" dt="2025-08-05T09:24:16.100" v="1688"/>
      <pc:docMkLst>
        <pc:docMk/>
      </pc:docMkLst>
      <pc:sldChg chg="modSp mod">
        <pc:chgData name="Hight Ank Down" userId="1c4627f849677580" providerId="LiveId" clId="{0D2C07E0-7383-4B0A-8D90-39FA1F31EB79}" dt="2025-08-05T09:24:16.100" v="1688"/>
        <pc:sldMkLst>
          <pc:docMk/>
          <pc:sldMk cId="0" sldId="256"/>
        </pc:sldMkLst>
        <pc:spChg chg="mod">
          <ac:chgData name="Hight Ank Down" userId="1c4627f849677580" providerId="LiveId" clId="{0D2C07E0-7383-4B0A-8D90-39FA1F31EB79}" dt="2025-08-05T09:23:09.315" v="1680"/>
          <ac:spMkLst>
            <pc:docMk/>
            <pc:sldMk cId="0" sldId="256"/>
            <ac:spMk id="8" creationId="{00000000-0000-0000-0000-000000000000}"/>
          </ac:spMkLst>
        </pc:spChg>
        <pc:spChg chg="mod">
          <ac:chgData name="Hight Ank Down" userId="1c4627f849677580" providerId="LiveId" clId="{0D2C07E0-7383-4B0A-8D90-39FA1F31EB79}" dt="2025-08-05T09:24:16.100" v="1688"/>
          <ac:spMkLst>
            <pc:docMk/>
            <pc:sldMk cId="0" sldId="256"/>
            <ac:spMk id="11" creationId="{00000000-0000-0000-0000-000000000000}"/>
          </ac:spMkLst>
        </pc:spChg>
      </pc:sldChg>
      <pc:sldChg chg="delSp modSp mod">
        <pc:chgData name="Hight Ank Down" userId="1c4627f849677580" providerId="LiveId" clId="{0D2C07E0-7383-4B0A-8D90-39FA1F31EB79}" dt="2025-08-05T09:23:05.321" v="1674"/>
        <pc:sldMkLst>
          <pc:docMk/>
          <pc:sldMk cId="0" sldId="257"/>
        </pc:sldMkLst>
        <pc:spChg chg="mod">
          <ac:chgData name="Hight Ank Down" userId="1c4627f849677580" providerId="LiveId" clId="{0D2C07E0-7383-4B0A-8D90-39FA1F31EB79}" dt="2025-08-05T08:37:21.199" v="79" actId="20577"/>
          <ac:spMkLst>
            <pc:docMk/>
            <pc:sldMk cId="0" sldId="257"/>
            <ac:spMk id="13" creationId="{00000000-0000-0000-0000-000000000000}"/>
          </ac:spMkLst>
        </pc:spChg>
        <pc:spChg chg="mod">
          <ac:chgData name="Hight Ank Down" userId="1c4627f849677580" providerId="LiveId" clId="{0D2C07E0-7383-4B0A-8D90-39FA1F31EB79}" dt="2025-08-05T08:35:03.489" v="27" actId="20577"/>
          <ac:spMkLst>
            <pc:docMk/>
            <pc:sldMk cId="0" sldId="257"/>
            <ac:spMk id="14" creationId="{00000000-0000-0000-0000-000000000000}"/>
          </ac:spMkLst>
        </pc:spChg>
        <pc:spChg chg="mod">
          <ac:chgData name="Hight Ank Down" userId="1c4627f849677580" providerId="LiveId" clId="{0D2C07E0-7383-4B0A-8D90-39FA1F31EB79}" dt="2025-08-05T08:38:49.493" v="142" actId="20577"/>
          <ac:spMkLst>
            <pc:docMk/>
            <pc:sldMk cId="0" sldId="257"/>
            <ac:spMk id="15" creationId="{00000000-0000-0000-0000-000000000000}"/>
          </ac:spMkLst>
        </pc:spChg>
        <pc:spChg chg="mod">
          <ac:chgData name="Hight Ank Down" userId="1c4627f849677580" providerId="LiveId" clId="{0D2C07E0-7383-4B0A-8D90-39FA1F31EB79}" dt="2025-08-05T08:37:00.462" v="69" actId="20577"/>
          <ac:spMkLst>
            <pc:docMk/>
            <pc:sldMk cId="0" sldId="257"/>
            <ac:spMk id="21" creationId="{00000000-0000-0000-0000-000000000000}"/>
          </ac:spMkLst>
        </pc:spChg>
        <pc:spChg chg="mod">
          <ac:chgData name="Hight Ank Down" userId="1c4627f849677580" providerId="LiveId" clId="{0D2C07E0-7383-4B0A-8D90-39FA1F31EB79}" dt="2025-08-05T08:36:49.406" v="61" actId="20577"/>
          <ac:spMkLst>
            <pc:docMk/>
            <pc:sldMk cId="0" sldId="257"/>
            <ac:spMk id="22" creationId="{00000000-0000-0000-0000-000000000000}"/>
          </ac:spMkLst>
        </pc:spChg>
        <pc:spChg chg="mod">
          <ac:chgData name="Hight Ank Down" userId="1c4627f849677580" providerId="LiveId" clId="{0D2C07E0-7383-4B0A-8D90-39FA1F31EB79}" dt="2025-08-05T08:37:34.851" v="95" actId="20577"/>
          <ac:spMkLst>
            <pc:docMk/>
            <pc:sldMk cId="0" sldId="257"/>
            <ac:spMk id="29" creationId="{00000000-0000-0000-0000-000000000000}"/>
          </ac:spMkLst>
        </pc:spChg>
        <pc:spChg chg="mod">
          <ac:chgData name="Hight Ank Down" userId="1c4627f849677580" providerId="LiveId" clId="{0D2C07E0-7383-4B0A-8D90-39FA1F31EB79}" dt="2025-08-05T08:35:27.829" v="51" actId="20577"/>
          <ac:spMkLst>
            <pc:docMk/>
            <pc:sldMk cId="0" sldId="257"/>
            <ac:spMk id="30" creationId="{00000000-0000-0000-0000-000000000000}"/>
          </ac:spMkLst>
        </pc:spChg>
        <pc:spChg chg="mod">
          <ac:chgData name="Hight Ank Down" userId="1c4627f849677580" providerId="LiveId" clId="{0D2C07E0-7383-4B0A-8D90-39FA1F31EB79}" dt="2025-08-05T08:39:06.017" v="162" actId="207"/>
          <ac:spMkLst>
            <pc:docMk/>
            <pc:sldMk cId="0" sldId="257"/>
            <ac:spMk id="31" creationId="{00000000-0000-0000-0000-000000000000}"/>
          </ac:spMkLst>
        </pc:spChg>
        <pc:spChg chg="mod">
          <ac:chgData name="Hight Ank Down" userId="1c4627f849677580" providerId="LiveId" clId="{0D2C07E0-7383-4B0A-8D90-39FA1F31EB79}" dt="2025-08-05T08:37:28.248" v="87" actId="20577"/>
          <ac:spMkLst>
            <pc:docMk/>
            <pc:sldMk cId="0" sldId="257"/>
            <ac:spMk id="37" creationId="{00000000-0000-0000-0000-000000000000}"/>
          </ac:spMkLst>
        </pc:spChg>
        <pc:spChg chg="mod">
          <ac:chgData name="Hight Ank Down" userId="1c4627f849677580" providerId="LiveId" clId="{0D2C07E0-7383-4B0A-8D90-39FA1F31EB79}" dt="2025-08-05T08:35:17.515" v="43" actId="207"/>
          <ac:spMkLst>
            <pc:docMk/>
            <pc:sldMk cId="0" sldId="257"/>
            <ac:spMk id="38" creationId="{00000000-0000-0000-0000-000000000000}"/>
          </ac:spMkLst>
        </pc:spChg>
        <pc:spChg chg="mod">
          <ac:chgData name="Hight Ank Down" userId="1c4627f849677580" providerId="LiveId" clId="{0D2C07E0-7383-4B0A-8D90-39FA1F31EB79}" dt="2025-08-05T08:38:58.311" v="152" actId="207"/>
          <ac:spMkLst>
            <pc:docMk/>
            <pc:sldMk cId="0" sldId="257"/>
            <ac:spMk id="39" creationId="{00000000-0000-0000-0000-000000000000}"/>
          </ac:spMkLst>
        </pc:spChg>
        <pc:spChg chg="mod">
          <ac:chgData name="Hight Ank Down" userId="1c4627f849677580" providerId="LiveId" clId="{0D2C07E0-7383-4B0A-8D90-39FA1F31EB79}" dt="2025-08-05T09:21:42.016" v="1665" actId="1076"/>
          <ac:spMkLst>
            <pc:docMk/>
            <pc:sldMk cId="0" sldId="257"/>
            <ac:spMk id="44" creationId="{00000000-0000-0000-0000-000000000000}"/>
          </ac:spMkLst>
        </pc:spChg>
        <pc:spChg chg="mod">
          <ac:chgData name="Hight Ank Down" userId="1c4627f849677580" providerId="LiveId" clId="{0D2C07E0-7383-4B0A-8D90-39FA1F31EB79}" dt="2025-08-05T09:10:51.487" v="1291"/>
          <ac:spMkLst>
            <pc:docMk/>
            <pc:sldMk cId="0" sldId="257"/>
            <ac:spMk id="45" creationId="{00000000-0000-0000-0000-000000000000}"/>
          </ac:spMkLst>
        </pc:spChg>
        <pc:spChg chg="mod">
          <ac:chgData name="Hight Ank Down" userId="1c4627f849677580" providerId="LiveId" clId="{0D2C07E0-7383-4B0A-8D90-39FA1F31EB79}" dt="2025-08-05T09:21:45.919" v="1666" actId="1076"/>
          <ac:spMkLst>
            <pc:docMk/>
            <pc:sldMk cId="0" sldId="257"/>
            <ac:spMk id="46" creationId="{00000000-0000-0000-0000-000000000000}"/>
          </ac:spMkLst>
        </pc:spChg>
        <pc:spChg chg="mod">
          <ac:chgData name="Hight Ank Down" userId="1c4627f849677580" providerId="LiveId" clId="{0D2C07E0-7383-4B0A-8D90-39FA1F31EB79}" dt="2025-08-05T09:23:05.321" v="1674"/>
          <ac:spMkLst>
            <pc:docMk/>
            <pc:sldMk cId="0" sldId="257"/>
            <ac:spMk id="52" creationId="{00000000-0000-0000-0000-000000000000}"/>
          </ac:spMkLst>
        </pc:spChg>
      </pc:sldChg>
      <pc:sldChg chg="modSp mod">
        <pc:chgData name="Hight Ank Down" userId="1c4627f849677580" providerId="LiveId" clId="{0D2C07E0-7383-4B0A-8D90-39FA1F31EB79}" dt="2025-08-05T09:23:14.990" v="1686"/>
        <pc:sldMkLst>
          <pc:docMk/>
          <pc:sldMk cId="0" sldId="264"/>
        </pc:sldMkLst>
        <pc:spChg chg="mod">
          <ac:chgData name="Hight Ank Down" userId="1c4627f849677580" providerId="LiveId" clId="{0D2C07E0-7383-4B0A-8D90-39FA1F31EB79}" dt="2025-08-05T09:23:14.990" v="1686"/>
          <ac:spMkLst>
            <pc:docMk/>
            <pc:sldMk cId="0" sldId="264"/>
            <ac:spMk id="34" creationId="{00000000-0000-0000-0000-000000000000}"/>
          </ac:spMkLst>
        </pc:spChg>
      </pc:sldChg>
      <pc:sldChg chg="add">
        <pc:chgData name="Hight Ank Down" userId="1c4627f849677580" providerId="LiveId" clId="{0D2C07E0-7383-4B0A-8D90-39FA1F31EB79}" dt="2025-08-05T09:22:59.473" v="1667"/>
        <pc:sldMkLst>
          <pc:docMk/>
          <pc:sldMk cId="0" sldId="266"/>
        </pc:sldMkLst>
      </pc:sldChg>
    </pc:docChg>
  </pc:docChgLst>
  <pc:docChgLst>
    <pc:chgData name="Hight Ank Down" userId="1c4627f849677580" providerId="LiveId" clId="{94AA4E22-4FAC-469B-B26B-5F5AAA8924E9}"/>
    <pc:docChg chg="modSld">
      <pc:chgData name="Hight Ank Down" userId="1c4627f849677580" providerId="LiveId" clId="{94AA4E22-4FAC-469B-B26B-5F5AAA8924E9}" dt="2025-08-05T09:43:01.593" v="0" actId="20577"/>
      <pc:docMkLst>
        <pc:docMk/>
      </pc:docMkLst>
    </pc:docChg>
  </pc:docChgLst>
  <pc:docChgLst>
    <pc:chgData name="Hight Ank Down" userId="1c4627f849677580" providerId="LiveId" clId="{455C9DDE-8774-4B03-88DC-D7942FB55872}"/>
    <pc:docChg chg="undo custSel modSld">
      <pc:chgData name="Hight Ank Down" userId="1c4627f849677580" providerId="LiveId" clId="{455C9DDE-8774-4B03-88DC-D7942FB55872}" dt="2025-05-22T09:53:00.738" v="1089"/>
      <pc:docMkLst>
        <pc:docMk/>
      </pc:docMkLst>
    </pc:docChg>
  </pc:docChgLst>
  <pc:docChgLst>
    <pc:chgData name="Hight Ank Down" userId="1c4627f849677580" providerId="LiveId" clId="{58AF4C3A-B110-404E-B6F9-B823A8693FEE}"/>
    <pc:docChg chg="undo custSel modSld">
      <pc:chgData name="Hight Ank Down" userId="1c4627f849677580" providerId="LiveId" clId="{58AF4C3A-B110-404E-B6F9-B823A8693FEE}" dt="2025-05-21T09:32:43.486" v="1994" actId="20577"/>
      <pc:docMkLst>
        <pc:docMk/>
      </pc:docMkLst>
    </pc:docChg>
  </pc:docChgLst>
  <pc:docChgLst>
    <pc:chgData name="Hight Ank Down" userId="1c4627f849677580" providerId="LiveId" clId="{C3062F16-641B-4E6E-93B9-E2F33102E0CA}"/>
    <pc:docChg chg="addSld delSld modSld sldOrd">
      <pc:chgData name="Hight Ank Down" userId="1c4627f849677580" providerId="LiveId" clId="{C3062F16-641B-4E6E-93B9-E2F33102E0CA}" dt="2025-06-13T10:14:19.656" v="1367" actId="20577"/>
      <pc:docMkLst>
        <pc:docMk/>
      </pc:docMkLst>
    </pc:docChg>
  </pc:docChgLst>
  <pc:docChgLst>
    <pc:chgData name="Hight Ank Down" userId="1c4627f849677580" providerId="LiveId" clId="{11579501-4A59-4D84-999E-AFE5A72D80BE}"/>
    <pc:docChg chg="undo custSel modSld">
      <pc:chgData name="Hight Ank Down" userId="1c4627f849677580" providerId="LiveId" clId="{11579501-4A59-4D84-999E-AFE5A72D80BE}" dt="2025-06-03T10:31:12.920" v="1779" actId="20577"/>
      <pc:docMkLst>
        <pc:docMk/>
      </pc:docMkLst>
    </pc:docChg>
  </pc:docChgLst>
  <pc:docChgLst>
    <pc:chgData name="Hight Ank Down" userId="1c4627f849677580" providerId="LiveId" clId="{64BA0FC8-F23E-43B2-ACB3-EA3639AB6646}"/>
    <pc:docChg chg="undo custSel addSld modSld">
      <pc:chgData name="Hight Ank Down" userId="1c4627f849677580" providerId="LiveId" clId="{64BA0FC8-F23E-43B2-ACB3-EA3639AB6646}" dt="2025-06-11T10:04:24.753" v="1787"/>
      <pc:docMkLst>
        <pc:docMk/>
      </pc:docMkLst>
      <pc:sldChg chg="add">
        <pc:chgData name="Hight Ank Down" userId="1c4627f849677580" providerId="LiveId" clId="{64BA0FC8-F23E-43B2-ACB3-EA3639AB6646}" dt="2025-06-11T10:03:57.057" v="1778"/>
        <pc:sldMkLst>
          <pc:docMk/>
          <pc:sldMk cId="1969985268" sldId="259"/>
        </pc:sldMkLst>
      </pc:sldChg>
    </pc:docChg>
  </pc:docChgLst>
  <pc:docChgLst>
    <pc:chgData name="Hight Ank Down" userId="1c4627f849677580" providerId="LiveId" clId="{E8AA9D83-64C2-4A86-A878-FD2EDECC4E0A}"/>
    <pc:docChg chg="undo custSel addSld delSld modSld">
      <pc:chgData name="Hight Ank Down" userId="1c4627f849677580" providerId="LiveId" clId="{E8AA9D83-64C2-4A86-A878-FD2EDECC4E0A}" dt="2025-06-05T09:47:03.960" v="2028"/>
      <pc:docMkLst>
        <pc:docMk/>
      </pc:docMkLst>
      <pc:sldChg chg="modSp add mod">
        <pc:chgData name="Hight Ank Down" userId="1c4627f849677580" providerId="LiveId" clId="{E8AA9D83-64C2-4A86-A878-FD2EDECC4E0A}" dt="2025-06-05T09:46:20.032" v="1962"/>
        <pc:sldMkLst>
          <pc:docMk/>
          <pc:sldMk cId="1969985268" sldId="259"/>
        </pc:sldMkLst>
      </pc:sldChg>
      <pc:sldChg chg="new del">
        <pc:chgData name="Hight Ank Down" userId="1c4627f849677580" providerId="LiveId" clId="{E8AA9D83-64C2-4A86-A878-FD2EDECC4E0A}" dt="2025-06-05T09:42:57.166" v="1699" actId="47"/>
        <pc:sldMkLst>
          <pc:docMk/>
          <pc:sldMk cId="111934664" sldId="265"/>
        </pc:sldMkLst>
      </pc:sldChg>
    </pc:docChg>
  </pc:docChgLst>
  <pc:docChgLst>
    <pc:chgData name="Hight Ank Down" userId="1c4627f849677580" providerId="LiveId" clId="{8FBAA908-EC98-460B-86F8-5FB84C2F8DFF}"/>
    <pc:docChg chg="undo custSel modSld">
      <pc:chgData name="Hight Ank Down" userId="1c4627f849677580" providerId="LiveId" clId="{8FBAA908-EC98-460B-86F8-5FB84C2F8DFF}" dt="2025-06-18T09:33:55.270" v="2290"/>
      <pc:docMkLst>
        <pc:docMk/>
      </pc:docMkLst>
    </pc:docChg>
  </pc:docChgLst>
  <pc:docChgLst>
    <pc:chgData name="Hight Ank Down" userId="1c4627f849677580" providerId="LiveId" clId="{DB69D0F0-0CF0-451E-8DB7-89E241F37B59}"/>
    <pc:docChg chg="undo custSel modSld">
      <pc:chgData name="Hight Ank Down" userId="1c4627f849677580" providerId="LiveId" clId="{DB69D0F0-0CF0-451E-8DB7-89E241F37B59}" dt="2025-05-27T09:58:37.334" v="2421" actId="27918"/>
      <pc:docMkLst>
        <pc:docMk/>
      </pc:docMkLst>
    </pc:docChg>
  </pc:docChgLst>
  <pc:docChgLst>
    <pc:chgData name="Hight Ank Down" userId="1c4627f849677580" providerId="LiveId" clId="{A110ABE3-4203-402F-9D06-142E8B8486EB}"/>
    <pc:docChg chg="modSld">
      <pc:chgData name="Hight Ank Down" userId="1c4627f849677580" providerId="LiveId" clId="{A110ABE3-4203-402F-9D06-142E8B8486EB}" dt="2025-07-23T09:48:06.074" v="1"/>
      <pc:docMkLst>
        <pc:docMk/>
      </pc:docMkLst>
    </pc:docChg>
  </pc:docChgLst>
  <pc:docChgLst>
    <pc:chgData name="Hight Ank Down" userId="1c4627f849677580" providerId="LiveId" clId="{D9ABE4A5-B35E-423D-9E9E-9DD7559B4915}"/>
    <pc:docChg chg="undo custSel delSld modSld">
      <pc:chgData name="Hight Ank Down" userId="1c4627f849677580" providerId="LiveId" clId="{D9ABE4A5-B35E-423D-9E9E-9DD7559B4915}" dt="2025-07-18T09:33:57.939" v="980" actId="27918"/>
      <pc:docMkLst>
        <pc:docMk/>
      </pc:docMkLst>
      <pc:sldChg chg="del">
        <pc:chgData name="Hight Ank Down" userId="1c4627f849677580" providerId="LiveId" clId="{D9ABE4A5-B35E-423D-9E9E-9DD7559B4915}" dt="2025-07-18T08:43:14.509" v="0" actId="47"/>
        <pc:sldMkLst>
          <pc:docMk/>
          <pc:sldMk cId="1969985268" sldId="259"/>
        </pc:sldMkLst>
      </pc:sldChg>
    </pc:docChg>
  </pc:docChgLst>
  <pc:docChgLst>
    <pc:chgData name="Hight Ank Down" userId="1c4627f849677580" providerId="LiveId" clId="{ECFF4E95-1F36-4ADA-AE6C-A989A14B402C}"/>
    <pc:docChg chg="undo custSel addSld delSld modSld sldOrd">
      <pc:chgData name="Hight Ank Down" userId="1c4627f849677580" providerId="LiveId" clId="{ECFF4E95-1F36-4ADA-AE6C-A989A14B402C}" dt="2025-07-29T10:02:54.472" v="2057"/>
      <pc:docMkLst>
        <pc:docMk/>
      </pc:docMkLst>
      <pc:sldChg chg="modSp mod">
        <pc:chgData name="Hight Ank Down" userId="1c4627f849677580" providerId="LiveId" clId="{ECFF4E95-1F36-4ADA-AE6C-A989A14B402C}" dt="2025-07-29T09:48:05.434" v="2056"/>
        <pc:sldMkLst>
          <pc:docMk/>
          <pc:sldMk cId="0" sldId="264"/>
        </pc:sldMkLst>
        <pc:spChg chg="mod">
          <ac:chgData name="Hight Ank Down" userId="1c4627f849677580" providerId="LiveId" clId="{ECFF4E95-1F36-4ADA-AE6C-A989A14B402C}" dt="2025-07-29T09:25:04.576" v="2021"/>
          <ac:spMkLst>
            <pc:docMk/>
            <pc:sldMk cId="0" sldId="264"/>
            <ac:spMk id="34" creationId="{00000000-0000-0000-0000-000000000000}"/>
          </ac:spMkLst>
        </pc:spChg>
        <pc:spChg chg="mod">
          <ac:chgData name="Hight Ank Down" userId="1c4627f849677580" providerId="LiveId" clId="{ECFF4E95-1F36-4ADA-AE6C-A989A14B402C}" dt="2025-07-29T09:48:05.434" v="2056"/>
          <ac:spMkLst>
            <pc:docMk/>
            <pc:sldMk cId="0" sldId="264"/>
            <ac:spMk id="40" creationId="{F1CD891A-743F-A643-A45B-1AA9BFFC6DF1}"/>
          </ac:spMkLst>
        </pc:spChg>
      </pc:sldChg>
      <pc:sldChg chg="add del ord">
        <pc:chgData name="Hight Ank Down" userId="1c4627f849677580" providerId="LiveId" clId="{ECFF4E95-1F36-4ADA-AE6C-A989A14B402C}" dt="2025-07-29T09:24:51.694" v="2010"/>
        <pc:sldMkLst>
          <pc:docMk/>
          <pc:sldMk cId="0" sldId="265"/>
        </pc:sldMkLst>
      </pc:sldChg>
    </pc:docChg>
  </pc:docChgLst>
  <pc:docChgLst>
    <pc:chgData name="Hight Ank Down" userId="1c4627f849677580" providerId="LiveId" clId="{8C17DE3D-2F2D-41A8-A175-84DF26653B31}"/>
    <pc:docChg chg="undo custSel addSld delSld modSld sldOrd">
      <pc:chgData name="Hight Ank Down" userId="1c4627f849677580" providerId="LiveId" clId="{8C17DE3D-2F2D-41A8-A175-84DF26653B31}" dt="2025-07-28T10:05:46.688" v="1711" actId="1076"/>
      <pc:docMkLst>
        <pc:docMk/>
      </pc:docMkLst>
      <pc:sldChg chg="modSp mod">
        <pc:chgData name="Hight Ank Down" userId="1c4627f849677580" providerId="LiveId" clId="{8C17DE3D-2F2D-41A8-A175-84DF26653B31}" dt="2025-07-28T09:25:15.046" v="1707" actId="20577"/>
        <pc:sldMkLst>
          <pc:docMk/>
          <pc:sldMk cId="0" sldId="256"/>
        </pc:sldMkLst>
        <pc:spChg chg="mod">
          <ac:chgData name="Hight Ank Down" userId="1c4627f849677580" providerId="LiveId" clId="{8C17DE3D-2F2D-41A8-A175-84DF26653B31}" dt="2025-07-28T09:23:43.944" v="1612"/>
          <ac:spMkLst>
            <pc:docMk/>
            <pc:sldMk cId="0" sldId="256"/>
            <ac:spMk id="8" creationId="{00000000-0000-0000-0000-000000000000}"/>
          </ac:spMkLst>
        </pc:spChg>
        <pc:spChg chg="mod">
          <ac:chgData name="Hight Ank Down" userId="1c4627f849677580" providerId="LiveId" clId="{8C17DE3D-2F2D-41A8-A175-84DF26653B31}" dt="2025-07-28T09:25:15.046" v="1707" actId="20577"/>
          <ac:spMkLst>
            <pc:docMk/>
            <pc:sldMk cId="0" sldId="256"/>
            <ac:spMk id="11" creationId="{00000000-0000-0000-0000-000000000000}"/>
          </ac:spMkLst>
        </pc:spChg>
      </pc:sldChg>
      <pc:sldChg chg="modSp mod">
        <pc:chgData name="Hight Ank Down" userId="1c4627f849677580" providerId="LiveId" clId="{8C17DE3D-2F2D-41A8-A175-84DF26653B31}" dt="2025-07-28T10:05:46.688" v="1711" actId="1076"/>
        <pc:sldMkLst>
          <pc:docMk/>
          <pc:sldMk cId="0" sldId="257"/>
        </pc:sldMkLst>
        <pc:spChg chg="mod">
          <ac:chgData name="Hight Ank Down" userId="1c4627f849677580" providerId="LiveId" clId="{8C17DE3D-2F2D-41A8-A175-84DF26653B31}" dt="2025-07-28T09:25:03.880" v="1703" actId="20577"/>
          <ac:spMkLst>
            <pc:docMk/>
            <pc:sldMk cId="0" sldId="257"/>
            <ac:spMk id="2" creationId="{99A79A7D-D053-C447-998E-574DA4D3E33D}"/>
          </ac:spMkLst>
        </pc:spChg>
        <pc:spChg chg="mod">
          <ac:chgData name="Hight Ank Down" userId="1c4627f849677580" providerId="LiveId" clId="{8C17DE3D-2F2D-41A8-A175-84DF26653B31}" dt="2025-07-28T08:33:55.999" v="77" actId="20577"/>
          <ac:spMkLst>
            <pc:docMk/>
            <pc:sldMk cId="0" sldId="257"/>
            <ac:spMk id="13" creationId="{00000000-0000-0000-0000-000000000000}"/>
          </ac:spMkLst>
        </pc:spChg>
        <pc:spChg chg="mod">
          <ac:chgData name="Hight Ank Down" userId="1c4627f849677580" providerId="LiveId" clId="{8C17DE3D-2F2D-41A8-A175-84DF26653B31}" dt="2025-07-28T08:30:03.461" v="18" actId="20577"/>
          <ac:spMkLst>
            <pc:docMk/>
            <pc:sldMk cId="0" sldId="257"/>
            <ac:spMk id="14" creationId="{00000000-0000-0000-0000-000000000000}"/>
          </ac:spMkLst>
        </pc:spChg>
        <pc:spChg chg="mod">
          <ac:chgData name="Hight Ank Down" userId="1c4627f849677580" providerId="LiveId" clId="{8C17DE3D-2F2D-41A8-A175-84DF26653B31}" dt="2025-07-28T08:35:56.785" v="112" actId="20577"/>
          <ac:spMkLst>
            <pc:docMk/>
            <pc:sldMk cId="0" sldId="257"/>
            <ac:spMk id="15" creationId="{00000000-0000-0000-0000-000000000000}"/>
          </ac:spMkLst>
        </pc:spChg>
        <pc:spChg chg="mod">
          <ac:chgData name="Hight Ank Down" userId="1c4627f849677580" providerId="LiveId" clId="{8C17DE3D-2F2D-41A8-A175-84DF26653B31}" dt="2025-07-28T08:33:41.604" v="68" actId="20577"/>
          <ac:spMkLst>
            <pc:docMk/>
            <pc:sldMk cId="0" sldId="257"/>
            <ac:spMk id="21" creationId="{00000000-0000-0000-0000-000000000000}"/>
          </ac:spMkLst>
        </pc:spChg>
        <pc:spChg chg="mod">
          <ac:chgData name="Hight Ank Down" userId="1c4627f849677580" providerId="LiveId" clId="{8C17DE3D-2F2D-41A8-A175-84DF26653B31}" dt="2025-07-28T08:30:42.144" v="59"/>
          <ac:spMkLst>
            <pc:docMk/>
            <pc:sldMk cId="0" sldId="257"/>
            <ac:spMk id="22" creationId="{00000000-0000-0000-0000-000000000000}"/>
          </ac:spMkLst>
        </pc:spChg>
        <pc:spChg chg="mod">
          <ac:chgData name="Hight Ank Down" userId="1c4627f849677580" providerId="LiveId" clId="{8C17DE3D-2F2D-41A8-A175-84DF26653B31}" dt="2025-07-28T08:34:19.116" v="91" actId="20577"/>
          <ac:spMkLst>
            <pc:docMk/>
            <pc:sldMk cId="0" sldId="257"/>
            <ac:spMk id="29" creationId="{00000000-0000-0000-0000-000000000000}"/>
          </ac:spMkLst>
        </pc:spChg>
        <pc:spChg chg="mod">
          <ac:chgData name="Hight Ank Down" userId="1c4627f849677580" providerId="LiveId" clId="{8C17DE3D-2F2D-41A8-A175-84DF26653B31}" dt="2025-07-28T08:30:27.078" v="48" actId="20577"/>
          <ac:spMkLst>
            <pc:docMk/>
            <pc:sldMk cId="0" sldId="257"/>
            <ac:spMk id="30" creationId="{00000000-0000-0000-0000-000000000000}"/>
          </ac:spMkLst>
        </pc:spChg>
        <pc:spChg chg="mod">
          <ac:chgData name="Hight Ank Down" userId="1c4627f849677580" providerId="LiveId" clId="{8C17DE3D-2F2D-41A8-A175-84DF26653B31}" dt="2025-07-28T08:36:52.203" v="146" actId="20577"/>
          <ac:spMkLst>
            <pc:docMk/>
            <pc:sldMk cId="0" sldId="257"/>
            <ac:spMk id="31" creationId="{00000000-0000-0000-0000-000000000000}"/>
          </ac:spMkLst>
        </pc:spChg>
        <pc:spChg chg="mod">
          <ac:chgData name="Hight Ank Down" userId="1c4627f849677580" providerId="LiveId" clId="{8C17DE3D-2F2D-41A8-A175-84DF26653B31}" dt="2025-07-28T08:34:11.809" v="84" actId="20577"/>
          <ac:spMkLst>
            <pc:docMk/>
            <pc:sldMk cId="0" sldId="257"/>
            <ac:spMk id="37" creationId="{00000000-0000-0000-0000-000000000000}"/>
          </ac:spMkLst>
        </pc:spChg>
        <pc:spChg chg="mod">
          <ac:chgData name="Hight Ank Down" userId="1c4627f849677580" providerId="LiveId" clId="{8C17DE3D-2F2D-41A8-A175-84DF26653B31}" dt="2025-07-28T08:30:13.293" v="34" actId="20577"/>
          <ac:spMkLst>
            <pc:docMk/>
            <pc:sldMk cId="0" sldId="257"/>
            <ac:spMk id="38" creationId="{00000000-0000-0000-0000-000000000000}"/>
          </ac:spMkLst>
        </pc:spChg>
        <pc:spChg chg="mod">
          <ac:chgData name="Hight Ank Down" userId="1c4627f849677580" providerId="LiveId" clId="{8C17DE3D-2F2D-41A8-A175-84DF26653B31}" dt="2025-07-28T08:36:42.011" v="129" actId="20577"/>
          <ac:spMkLst>
            <pc:docMk/>
            <pc:sldMk cId="0" sldId="257"/>
            <ac:spMk id="39" creationId="{00000000-0000-0000-0000-000000000000}"/>
          </ac:spMkLst>
        </pc:spChg>
        <pc:spChg chg="mod">
          <ac:chgData name="Hight Ank Down" userId="1c4627f849677580" providerId="LiveId" clId="{8C17DE3D-2F2D-41A8-A175-84DF26653B31}" dt="2025-07-28T10:05:46.688" v="1711" actId="1076"/>
          <ac:spMkLst>
            <pc:docMk/>
            <pc:sldMk cId="0" sldId="257"/>
            <ac:spMk id="43" creationId="{00000000-0000-0000-0000-000000000000}"/>
          </ac:spMkLst>
        </pc:spChg>
        <pc:spChg chg="mod">
          <ac:chgData name="Hight Ank Down" userId="1c4627f849677580" providerId="LiveId" clId="{8C17DE3D-2F2D-41A8-A175-84DF26653B31}" dt="2025-07-28T10:05:33.017" v="1709" actId="1076"/>
          <ac:spMkLst>
            <pc:docMk/>
            <pc:sldMk cId="0" sldId="257"/>
            <ac:spMk id="44" creationId="{00000000-0000-0000-0000-000000000000}"/>
          </ac:spMkLst>
        </pc:spChg>
        <pc:spChg chg="mod">
          <ac:chgData name="Hight Ank Down" userId="1c4627f849677580" providerId="LiveId" clId="{8C17DE3D-2F2D-41A8-A175-84DF26653B31}" dt="2025-07-28T10:05:38.664" v="1710" actId="1076"/>
          <ac:spMkLst>
            <pc:docMk/>
            <pc:sldMk cId="0" sldId="257"/>
            <ac:spMk id="45" creationId="{00000000-0000-0000-0000-000000000000}"/>
          </ac:spMkLst>
        </pc:spChg>
        <pc:spChg chg="mod">
          <ac:chgData name="Hight Ank Down" userId="1c4627f849677580" providerId="LiveId" clId="{8C17DE3D-2F2D-41A8-A175-84DF26653B31}" dt="2025-07-28T10:05:26.370" v="1708" actId="1076"/>
          <ac:spMkLst>
            <pc:docMk/>
            <pc:sldMk cId="0" sldId="257"/>
            <ac:spMk id="46" creationId="{00000000-0000-0000-0000-000000000000}"/>
          </ac:spMkLst>
        </pc:spChg>
        <pc:spChg chg="mod">
          <ac:chgData name="Hight Ank Down" userId="1c4627f849677580" providerId="LiveId" clId="{8C17DE3D-2F2D-41A8-A175-84DF26653B31}" dt="2025-07-28T09:22:47.614" v="1442"/>
          <ac:spMkLst>
            <pc:docMk/>
            <pc:sldMk cId="0" sldId="257"/>
            <ac:spMk id="52" creationId="{00000000-0000-0000-0000-000000000000}"/>
          </ac:spMkLst>
        </pc:spChg>
      </pc:sldChg>
      <pc:sldChg chg="modSp mod">
        <pc:chgData name="Hight Ank Down" userId="1c4627f849677580" providerId="LiveId" clId="{8C17DE3D-2F2D-41A8-A175-84DF26653B31}" dt="2025-07-28T09:25:10.526" v="1704"/>
        <pc:sldMkLst>
          <pc:docMk/>
          <pc:sldMk cId="0" sldId="264"/>
        </pc:sldMkLst>
        <pc:spChg chg="mod">
          <ac:chgData name="Hight Ank Down" userId="1c4627f849677580" providerId="LiveId" clId="{8C17DE3D-2F2D-41A8-A175-84DF26653B31}" dt="2025-07-28T09:23:30.664" v="1605"/>
          <ac:spMkLst>
            <pc:docMk/>
            <pc:sldMk cId="0" sldId="264"/>
            <ac:spMk id="34" creationId="{00000000-0000-0000-0000-000000000000}"/>
          </ac:spMkLst>
        </pc:spChg>
        <pc:spChg chg="mod">
          <ac:chgData name="Hight Ank Down" userId="1c4627f849677580" providerId="LiveId" clId="{8C17DE3D-2F2D-41A8-A175-84DF26653B31}" dt="2025-07-28T09:25:10.526" v="1704"/>
          <ac:spMkLst>
            <pc:docMk/>
            <pc:sldMk cId="0" sldId="264"/>
            <ac:spMk id="40" creationId="{F1CD891A-743F-A643-A45B-1AA9BFFC6DF1}"/>
          </ac:spMkLst>
        </pc:spChg>
      </pc:sldChg>
      <pc:sldChg chg="add del ord">
        <pc:chgData name="Hight Ank Down" userId="1c4627f849677580" providerId="LiveId" clId="{8C17DE3D-2F2D-41A8-A175-84DF26653B31}" dt="2025-07-28T09:22:41.935" v="1437"/>
        <pc:sldMkLst>
          <pc:docMk/>
          <pc:sldMk cId="0" sldId="265"/>
        </pc:sldMkLst>
      </pc:sldChg>
    </pc:docChg>
  </pc:docChgLst>
  <pc:docChgLst>
    <pc:chgData name="Hight Ank Down" userId="1c4627f849677580" providerId="LiveId" clId="{754C091E-3267-4990-B2D0-3DDE3DF75020}"/>
    <pc:docChg chg="undo redo custSel modSld">
      <pc:chgData name="Hight Ank Down" userId="1c4627f849677580" providerId="LiveId" clId="{754C091E-3267-4990-B2D0-3DDE3DF75020}" dt="2025-06-02T09:21:38.583" v="1694" actId="20577"/>
      <pc:docMkLst>
        <pc:docMk/>
      </pc:docMkLst>
    </pc:docChg>
  </pc:docChgLst>
  <pc:docChgLst>
    <pc:chgData name="Hight Ank Down" userId="1c4627f849677580" providerId="LiveId" clId="{1E846F7C-2E27-4F74-8C6A-3FC537EBF079}"/>
    <pc:docChg chg="undo custSel modSld">
      <pc:chgData name="Hight Ank Down" userId="1c4627f849677580" providerId="LiveId" clId="{1E846F7C-2E27-4F74-8C6A-3FC537EBF079}" dt="2025-07-03T09:27:08.035" v="2069"/>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HAI%20ANH\Downloads\M&#7850;U%20FOR%20B&#193;O%20C&#193;O%20NG&#192;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4629409799301"/>
          <c:y val="4.34545558570818E-2"/>
          <c:w val="0.89765370590200699"/>
          <c:h val="0.85503275218170205"/>
        </c:manualLayout>
      </c:layout>
      <c:barChart>
        <c:barDir val="col"/>
        <c:grouping val="clustered"/>
        <c:varyColors val="0"/>
        <c:ser>
          <c:idx val="0"/>
          <c:order val="0"/>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6552-478C-BFAE-72BC404EC962}"/>
              </c:ext>
            </c:extLst>
          </c:dPt>
          <c:dPt>
            <c:idx val="1"/>
            <c:invertIfNegative val="0"/>
            <c:bubble3D val="0"/>
            <c:spPr>
              <a:solidFill>
                <a:srgbClr val="00B050"/>
              </a:solidFill>
              <a:ln>
                <a:noFill/>
              </a:ln>
              <a:effectLst/>
            </c:spPr>
            <c:extLst>
              <c:ext xmlns:c16="http://schemas.microsoft.com/office/drawing/2014/chart" uri="{C3380CC4-5D6E-409C-BE32-E72D297353CC}">
                <c16:uniqueId val="{00000003-6552-478C-BFAE-72BC404EC962}"/>
              </c:ext>
            </c:extLst>
          </c:dPt>
          <c:dPt>
            <c:idx val="2"/>
            <c:invertIfNegative val="0"/>
            <c:bubble3D val="0"/>
            <c:spPr>
              <a:solidFill>
                <a:srgbClr val="00B050"/>
              </a:solidFill>
              <a:ln>
                <a:noFill/>
              </a:ln>
              <a:effectLst/>
            </c:spPr>
            <c:extLst>
              <c:ext xmlns:c16="http://schemas.microsoft.com/office/drawing/2014/chart" uri="{C3380CC4-5D6E-409C-BE32-E72D297353CC}">
                <c16:uniqueId val="{00000005-6552-478C-BFAE-72BC404EC962}"/>
              </c:ext>
            </c:extLst>
          </c:dPt>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Sheet5!$A$2:$A$4</c:f>
              <c:strCache>
                <c:ptCount val="3"/>
                <c:pt idx="0">
                  <c:v>VN Index</c:v>
                </c:pt>
                <c:pt idx="1">
                  <c:v>HNX Index</c:v>
                </c:pt>
                <c:pt idx="2">
                  <c:v>UPCOM Index</c:v>
                </c:pt>
              </c:strCache>
            </c:strRef>
          </c:cat>
          <c:val>
            <c:numRef>
              <c:f>Sheet5!$B$2:$B$4</c:f>
              <c:numCache>
                <c:formatCode>0.00%</c:formatCode>
                <c:ptCount val="3"/>
                <c:pt idx="0">
                  <c:v>0.24829999999999999</c:v>
                </c:pt>
                <c:pt idx="1">
                  <c:v>0.1966</c:v>
                </c:pt>
                <c:pt idx="2">
                  <c:v>0.1419</c:v>
                </c:pt>
              </c:numCache>
            </c:numRef>
          </c:val>
          <c:extLst>
            <c:ext xmlns:c16="http://schemas.microsoft.com/office/drawing/2014/chart" uri="{C3380CC4-5D6E-409C-BE32-E72D297353CC}">
              <c16:uniqueId val="{00000006-6552-478C-BFAE-72BC404EC962}"/>
            </c:ext>
          </c:extLst>
        </c:ser>
        <c:dLbls>
          <c:showLegendKey val="0"/>
          <c:showVal val="0"/>
          <c:showCatName val="0"/>
          <c:showSerName val="0"/>
          <c:showPercent val="0"/>
          <c:showBubbleSize val="0"/>
        </c:dLbls>
        <c:gapWidth val="246"/>
        <c:overlap val="-28"/>
        <c:axId val="320868131"/>
        <c:axId val="411434384"/>
      </c:barChart>
      <c:catAx>
        <c:axId val="320868131"/>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a:p>
        </c:txPr>
        <c:crossAx val="411434384"/>
        <c:crosses val="autoZero"/>
        <c:auto val="1"/>
        <c:lblAlgn val="ctr"/>
        <c:lblOffset val="100"/>
        <c:noMultiLvlLbl val="0"/>
      </c:catAx>
      <c:valAx>
        <c:axId val="411434384"/>
        <c:scaling>
          <c:orientation val="minMax"/>
          <c:max val="0.25"/>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200" b="1"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a:p>
        </c:txPr>
        <c:crossAx val="320868131"/>
        <c:crosses val="autoZero"/>
        <c:crossBetween val="between"/>
        <c:majorUnit val="5.000000000000001E-2"/>
      </c:valAx>
      <c:spPr>
        <a:noFill/>
        <a:ln>
          <a:noFill/>
        </a:ln>
        <a:effectLst/>
      </c:spPr>
    </c:plotArea>
    <c:plotVisOnly val="1"/>
    <c:dispBlanksAs val="gap"/>
    <c:showDLblsOverMax val="0"/>
    <c:extLst>
      <c:ext uri="{0b15fc19-7d7d-44ad-8c2d-2c3a37ce22c3}">
        <chartProps xmlns="https://web.wps.cn/et/2018/main" chartId="{7edcc071-b740-4997-9a90-28939d7ac663}"/>
      </c:ext>
    </c:extLst>
  </c:chart>
  <c:spPr>
    <a:noFill/>
    <a:ln w="9525" cap="flat" cmpd="sng" algn="ctr">
      <a:solidFill>
        <a:schemeClr val="bg1"/>
      </a:solidFill>
      <a:round/>
    </a:ln>
    <a:effectLst/>
  </c:spPr>
  <c:txPr>
    <a:bodyPr/>
    <a:lstStyle/>
    <a:p>
      <a:pPr>
        <a:defRPr lang="en-US" sz="1200" b="1">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C4755-6EF9-4D73-A08B-34BCBA2F1F99}" type="datetimeFigureOut">
              <a:rPr lang="vi-VN" smtClean="0"/>
              <a:t>08/08/2025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B6287-4A52-443E-87E2-F58EA1AD0D9B}"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B13B6287-4A52-443E-87E2-F58EA1AD0D9B}" type="slidenum">
              <a:rPr lang="vi-VN" smtClean="0"/>
              <a:t>2</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2F591-37A7-456F-8415-38B714A07719}" type="slidenum">
              <a:rPr lang="en-US" smtClean="0"/>
              <a:t>3</a:t>
            </a:fld>
            <a:endParaRPr lang="en-US"/>
          </a:p>
        </p:txBody>
      </p:sp>
    </p:spTree>
    <p:extLst>
      <p:ext uri="{BB962C8B-B14F-4D97-AF65-F5344CB8AC3E}">
        <p14:creationId xmlns:p14="http://schemas.microsoft.com/office/powerpoint/2010/main" val="196929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hyperlink" Target="https://pbsv.com.vn/trung-tam-phan-tich"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mailto:research@pbsv.com.vn" TargetMode="External"/><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0A29"/>
        </a:solidFill>
        <a:effectLst/>
      </p:bgPr>
    </p:bg>
    <p:spTree>
      <p:nvGrpSpPr>
        <p:cNvPr id="1" name=""/>
        <p:cNvGrpSpPr/>
        <p:nvPr/>
      </p:nvGrpSpPr>
      <p:grpSpPr>
        <a:xfrm>
          <a:off x="0" y="0"/>
          <a:ext cx="0" cy="0"/>
          <a:chOff x="0" y="0"/>
          <a:chExt cx="0" cy="0"/>
        </a:xfrm>
      </p:grpSpPr>
      <p:grpSp>
        <p:nvGrpSpPr>
          <p:cNvPr id="2" name="Group 2"/>
          <p:cNvGrpSpPr/>
          <p:nvPr/>
        </p:nvGrpSpPr>
        <p:grpSpPr>
          <a:xfrm>
            <a:off x="5755347" y="0"/>
            <a:ext cx="12532653" cy="10287000"/>
            <a:chOff x="0" y="0"/>
            <a:chExt cx="16710205" cy="13716000"/>
          </a:xfrm>
        </p:grpSpPr>
        <p:pic>
          <p:nvPicPr>
            <p:cNvPr id="3" name="Picture 3"/>
            <p:cNvPicPr>
              <a:picLocks noChangeAspect="1"/>
            </p:cNvPicPr>
            <p:nvPr/>
          </p:nvPicPr>
          <p:blipFill>
            <a:blip r:embed="rId2"/>
            <a:srcRect l="4313" r="4313"/>
            <a:stretch>
              <a:fillRect/>
            </a:stretch>
          </p:blipFill>
          <p:spPr>
            <a:xfrm>
              <a:off x="0" y="0"/>
              <a:ext cx="16710205" cy="13716000"/>
            </a:xfrm>
            <a:prstGeom prst="rect">
              <a:avLst/>
            </a:prstGeom>
          </p:spPr>
        </p:pic>
      </p:grpSp>
      <p:sp>
        <p:nvSpPr>
          <p:cNvPr id="4" name="Freeform 4"/>
          <p:cNvSpPr/>
          <p:nvPr/>
        </p:nvSpPr>
        <p:spPr>
          <a:xfrm>
            <a:off x="5667078"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2824864">
            <a:off x="-6186045" y="6737220"/>
            <a:ext cx="10853228" cy="8761515"/>
          </a:xfrm>
          <a:custGeom>
            <a:avLst/>
            <a:gdLst/>
            <a:ahLst/>
            <a:cxnLst/>
            <a:rect l="l" t="t" r="r" b="b"/>
            <a:pathLst>
              <a:path w="10853228" h="8761515">
                <a:moveTo>
                  <a:pt x="0" y="0"/>
                </a:moveTo>
                <a:lnTo>
                  <a:pt x="10853228" y="0"/>
                </a:lnTo>
                <a:lnTo>
                  <a:pt x="10853228" y="8761515"/>
                </a:lnTo>
                <a:lnTo>
                  <a:pt x="0" y="87615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1720112">
            <a:off x="10156753" y="-6914154"/>
            <a:ext cx="10853228" cy="8761515"/>
          </a:xfrm>
          <a:custGeom>
            <a:avLst/>
            <a:gdLst/>
            <a:ahLst/>
            <a:cxnLst/>
            <a:rect l="l" t="t" r="r" b="b"/>
            <a:pathLst>
              <a:path w="10853228" h="8761515">
                <a:moveTo>
                  <a:pt x="0" y="0"/>
                </a:moveTo>
                <a:lnTo>
                  <a:pt x="10853228" y="0"/>
                </a:lnTo>
                <a:lnTo>
                  <a:pt x="10853228" y="8761515"/>
                </a:lnTo>
                <a:lnTo>
                  <a:pt x="0" y="87615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028700" y="1028700"/>
            <a:ext cx="1749516" cy="417697"/>
          </a:xfrm>
          <a:custGeom>
            <a:avLst/>
            <a:gdLst/>
            <a:ahLst/>
            <a:cxnLst/>
            <a:rect l="l" t="t" r="r" b="b"/>
            <a:pathLst>
              <a:path w="1749516" h="417697">
                <a:moveTo>
                  <a:pt x="0" y="0"/>
                </a:moveTo>
                <a:lnTo>
                  <a:pt x="1749516" y="0"/>
                </a:lnTo>
                <a:lnTo>
                  <a:pt x="1749516" y="417697"/>
                </a:lnTo>
                <a:lnTo>
                  <a:pt x="0" y="417697"/>
                </a:lnTo>
                <a:lnTo>
                  <a:pt x="0" y="0"/>
                </a:lnTo>
                <a:close/>
              </a:path>
            </a:pathLst>
          </a:custGeom>
          <a:blipFill>
            <a:blip r:embed="rId7"/>
            <a:stretch>
              <a:fillRect/>
            </a:stretch>
          </a:blipFill>
        </p:spPr>
        <p:txBody>
          <a:bodyPr/>
          <a:lstStyle/>
          <a:p>
            <a:endParaRPr lang="en-US"/>
          </a:p>
        </p:txBody>
      </p:sp>
      <p:sp>
        <p:nvSpPr>
          <p:cNvPr id="8" name="TextBox 8"/>
          <p:cNvSpPr txBox="1"/>
          <p:nvPr/>
        </p:nvSpPr>
        <p:spPr>
          <a:xfrm>
            <a:off x="1028699" y="8899526"/>
            <a:ext cx="4726647" cy="333425"/>
          </a:xfrm>
          <a:prstGeom prst="rect">
            <a:avLst/>
          </a:prstGeom>
        </p:spPr>
        <p:txBody>
          <a:bodyPr wrap="square" lIns="0" tIns="0" rIns="0" bIns="0" rtlCol="0" anchor="t">
            <a:spAutoFit/>
          </a:bodyPr>
          <a:lstStyle/>
          <a:p>
            <a:pPr algn="just">
              <a:lnSpc>
                <a:spcPts val="2800"/>
              </a:lnSpc>
            </a:pPr>
            <a:r>
              <a:rPr lang="en-US" sz="2000" dirty="0" err="1">
                <a:solidFill>
                  <a:srgbClr val="FFFFFF"/>
                </a:solidFill>
                <a:latin typeface="Roboto" panose="02000000000000000000"/>
                <a:ea typeface="Roboto" panose="02000000000000000000"/>
                <a:cs typeface="Roboto" panose="02000000000000000000"/>
                <a:sym typeface="Roboto" panose="02000000000000000000"/>
              </a:rPr>
              <a:t>Ngày</a:t>
            </a:r>
            <a:r>
              <a:rPr lang="en-US" sz="2000" dirty="0">
                <a:solidFill>
                  <a:srgbClr val="FFFFFF"/>
                </a:solidFill>
                <a:latin typeface="Roboto" panose="02000000000000000000"/>
                <a:ea typeface="Roboto" panose="02000000000000000000"/>
                <a:cs typeface="Roboto" panose="02000000000000000000"/>
                <a:sym typeface="Roboto" panose="02000000000000000000"/>
              </a:rPr>
              <a:t> </a:t>
            </a:r>
            <a:r>
              <a:rPr lang="vi-VN" sz="2000" dirty="0">
                <a:solidFill>
                  <a:srgbClr val="FFFFFF"/>
                </a:solidFill>
                <a:latin typeface="Roboto" panose="02000000000000000000"/>
                <a:ea typeface="Roboto" panose="02000000000000000000"/>
                <a:cs typeface="Roboto" panose="02000000000000000000"/>
                <a:sym typeface="Roboto" panose="02000000000000000000"/>
              </a:rPr>
              <a:t>08 </a:t>
            </a:r>
            <a:r>
              <a:rPr lang="en-US" sz="2000" dirty="0" err="1">
                <a:solidFill>
                  <a:srgbClr val="FFFFFF"/>
                </a:solidFill>
                <a:latin typeface="Roboto" panose="02000000000000000000"/>
                <a:ea typeface="Roboto" panose="02000000000000000000"/>
                <a:cs typeface="Roboto" panose="02000000000000000000"/>
                <a:sym typeface="Roboto" panose="02000000000000000000"/>
              </a:rPr>
              <a:t>tháng</a:t>
            </a:r>
            <a:r>
              <a:rPr lang="en-US" sz="2000" dirty="0">
                <a:solidFill>
                  <a:srgbClr val="FFFFFF"/>
                </a:solidFill>
                <a:latin typeface="Roboto" panose="02000000000000000000"/>
                <a:ea typeface="Roboto" panose="02000000000000000000"/>
                <a:cs typeface="Roboto" panose="02000000000000000000"/>
                <a:sym typeface="Roboto" panose="02000000000000000000"/>
              </a:rPr>
              <a:t> </a:t>
            </a:r>
            <a:r>
              <a:rPr lang="vi-VN" sz="2000" dirty="0">
                <a:solidFill>
                  <a:srgbClr val="FFFFFF"/>
                </a:solidFill>
                <a:latin typeface="Roboto" panose="02000000000000000000"/>
                <a:ea typeface="Roboto" panose="02000000000000000000"/>
                <a:cs typeface="Roboto" panose="02000000000000000000"/>
                <a:sym typeface="Roboto" panose="02000000000000000000"/>
              </a:rPr>
              <a:t>08</a:t>
            </a:r>
            <a:r>
              <a:rPr lang="en-US" sz="2000" dirty="0">
                <a:solidFill>
                  <a:srgbClr val="FFFFFF"/>
                </a:solidFill>
                <a:latin typeface="Roboto" panose="02000000000000000000"/>
                <a:ea typeface="Roboto" panose="02000000000000000000"/>
                <a:cs typeface="Roboto" panose="02000000000000000000"/>
                <a:sym typeface="Roboto" panose="02000000000000000000"/>
              </a:rPr>
              <a:t> </a:t>
            </a:r>
            <a:r>
              <a:rPr lang="en-US" sz="2000" dirty="0" err="1">
                <a:solidFill>
                  <a:srgbClr val="FFFFFF"/>
                </a:solidFill>
                <a:latin typeface="Roboto" panose="02000000000000000000"/>
                <a:ea typeface="Roboto" panose="02000000000000000000"/>
                <a:cs typeface="Roboto" panose="02000000000000000000"/>
                <a:sym typeface="Roboto" panose="02000000000000000000"/>
              </a:rPr>
              <a:t>năm</a:t>
            </a:r>
            <a:r>
              <a:rPr lang="en-US" sz="2000" dirty="0">
                <a:solidFill>
                  <a:srgbClr val="FFFFFF"/>
                </a:solidFill>
                <a:latin typeface="Roboto" panose="02000000000000000000"/>
                <a:ea typeface="Roboto" panose="02000000000000000000"/>
                <a:cs typeface="Roboto" panose="02000000000000000000"/>
                <a:sym typeface="Roboto" panose="02000000000000000000"/>
              </a:rPr>
              <a:t> 2025</a:t>
            </a:r>
          </a:p>
        </p:txBody>
      </p:sp>
      <p:grpSp>
        <p:nvGrpSpPr>
          <p:cNvPr id="9" name="Group 9"/>
          <p:cNvGrpSpPr/>
          <p:nvPr/>
        </p:nvGrpSpPr>
        <p:grpSpPr>
          <a:xfrm>
            <a:off x="1028700" y="3921918"/>
            <a:ext cx="13982700" cy="2364879"/>
            <a:chOff x="0" y="-9525"/>
            <a:chExt cx="18643600" cy="3153171"/>
          </a:xfrm>
        </p:grpSpPr>
        <p:sp>
          <p:nvSpPr>
            <p:cNvPr id="10" name="TextBox 10"/>
            <p:cNvSpPr txBox="1"/>
            <p:nvPr/>
          </p:nvSpPr>
          <p:spPr>
            <a:xfrm>
              <a:off x="0" y="-9525"/>
              <a:ext cx="18643600" cy="2051844"/>
            </a:xfrm>
            <a:prstGeom prst="rect">
              <a:avLst/>
            </a:prstGeom>
          </p:spPr>
          <p:txBody>
            <a:bodyPr wrap="square" lIns="0" tIns="0" rIns="0" bIns="0" rtlCol="0" anchor="t">
              <a:spAutoFit/>
            </a:bodyPr>
            <a:lstStyle/>
            <a:p>
              <a:pPr algn="l">
                <a:lnSpc>
                  <a:spcPts val="12000"/>
                </a:lnSpc>
              </a:pPr>
              <a:r>
                <a:rPr lang="en-US" sz="10000" b="1" dirty="0">
                  <a:solidFill>
                    <a:srgbClr val="FFFFFF"/>
                  </a:solidFill>
                  <a:latin typeface="Roboto Bold" panose="02000000000000000000"/>
                  <a:ea typeface="Roboto Bold" panose="02000000000000000000"/>
                  <a:cs typeface="Roboto Bold" panose="02000000000000000000"/>
                  <a:sym typeface="Roboto Bold" panose="02000000000000000000"/>
                </a:rPr>
                <a:t>BẢN TIN THỊ TRƯỜNG</a:t>
              </a:r>
            </a:p>
          </p:txBody>
        </p:sp>
        <p:sp>
          <p:nvSpPr>
            <p:cNvPr id="11" name="TextBox 11"/>
            <p:cNvSpPr txBox="1"/>
            <p:nvPr/>
          </p:nvSpPr>
          <p:spPr>
            <a:xfrm>
              <a:off x="0" y="2117725"/>
              <a:ext cx="17729200" cy="1025921"/>
            </a:xfrm>
            <a:prstGeom prst="rect">
              <a:avLst/>
            </a:prstGeom>
          </p:spPr>
          <p:txBody>
            <a:bodyPr wrap="square" lIns="0" tIns="0" rIns="0" bIns="0" rtlCol="0" anchor="t">
              <a:spAutoFit/>
            </a:bodyPr>
            <a:lstStyle/>
            <a:p>
              <a:pPr algn="l">
                <a:lnSpc>
                  <a:spcPts val="6000"/>
                </a:lnSpc>
              </a:pPr>
              <a:r>
                <a:rPr lang="vi-VN" sz="5000" b="1" dirty="0">
                  <a:solidFill>
                    <a:srgbClr val="FF3030"/>
                  </a:solidFill>
                  <a:latin typeface="Roboto" panose="02000000000000000000" pitchFamily="2" charset="0"/>
                  <a:ea typeface="Roboto" panose="02000000000000000000" pitchFamily="2" charset="0"/>
                  <a:cs typeface="Roboto" panose="02000000000000000000" pitchFamily="2" charset="0"/>
                  <a:sym typeface="Roboto Bold" panose="02000000000000000000"/>
                </a:rPr>
                <a:t>PHIÊN ATC PHỤC HỒI THÀNH CÔNG</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484418" y="382364"/>
            <a:ext cx="1749516" cy="417697"/>
          </a:xfrm>
          <a:custGeom>
            <a:avLst/>
            <a:gdLst/>
            <a:ahLst/>
            <a:cxnLst/>
            <a:rect l="l" t="t" r="r" b="b"/>
            <a:pathLst>
              <a:path w="1749516" h="417697">
                <a:moveTo>
                  <a:pt x="0" y="0"/>
                </a:moveTo>
                <a:lnTo>
                  <a:pt x="1749515" y="0"/>
                </a:lnTo>
                <a:lnTo>
                  <a:pt x="1749515" y="417697"/>
                </a:lnTo>
                <a:lnTo>
                  <a:pt x="0" y="417697"/>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484418" y="1377950"/>
            <a:ext cx="4947418" cy="835394"/>
            <a:chOff x="0" y="0"/>
            <a:chExt cx="6596557" cy="1113858"/>
          </a:xfrm>
        </p:grpSpPr>
        <p:grpSp>
          <p:nvGrpSpPr>
            <p:cNvPr id="9" name="Group 9"/>
            <p:cNvGrpSpPr/>
            <p:nvPr/>
          </p:nvGrpSpPr>
          <p:grpSpPr>
            <a:xfrm>
              <a:off x="0" y="0"/>
              <a:ext cx="6596557" cy="1113858"/>
              <a:chOff x="0" y="0"/>
              <a:chExt cx="1303024" cy="220021"/>
            </a:xfrm>
          </p:grpSpPr>
          <p:sp>
            <p:nvSpPr>
              <p:cNvPr id="10" name="Freeform 10"/>
              <p:cNvSpPr/>
              <p:nvPr/>
            </p:nvSpPr>
            <p:spPr>
              <a:xfrm>
                <a:off x="0" y="0"/>
                <a:ext cx="1303024" cy="220021"/>
              </a:xfrm>
              <a:custGeom>
                <a:avLst/>
                <a:gdLst/>
                <a:ahLst/>
                <a:cxnLst/>
                <a:rect l="l" t="t" r="r" b="b"/>
                <a:pathLst>
                  <a:path w="1303024" h="220021">
                    <a:moveTo>
                      <a:pt x="0" y="0"/>
                    </a:moveTo>
                    <a:lnTo>
                      <a:pt x="1303024" y="0"/>
                    </a:lnTo>
                    <a:lnTo>
                      <a:pt x="1303024" y="220021"/>
                    </a:lnTo>
                    <a:lnTo>
                      <a:pt x="0" y="220021"/>
                    </a:lnTo>
                    <a:close/>
                  </a:path>
                </a:pathLst>
              </a:custGeom>
              <a:solidFill>
                <a:srgbClr val="D1D1D1"/>
              </a:solidFill>
            </p:spPr>
            <p:txBody>
              <a:bodyPr/>
              <a:lstStyle/>
              <a:p>
                <a:endParaRPr lang="en-US"/>
              </a:p>
            </p:txBody>
          </p:sp>
          <p:sp>
            <p:nvSpPr>
              <p:cNvPr id="11" name="TextBox 11"/>
              <p:cNvSpPr txBox="1"/>
              <p:nvPr/>
            </p:nvSpPr>
            <p:spPr>
              <a:xfrm>
                <a:off x="0" y="-57150"/>
                <a:ext cx="1303024" cy="277171"/>
              </a:xfrm>
              <a:prstGeom prst="rect">
                <a:avLst/>
              </a:prstGeom>
            </p:spPr>
            <p:txBody>
              <a:bodyPr lIns="50800" tIns="50800" rIns="50800" bIns="50800" rtlCol="0" anchor="ctr"/>
              <a:lstStyle/>
              <a:p>
                <a:pPr algn="ctr">
                  <a:lnSpc>
                    <a:spcPts val="2800"/>
                  </a:lnSpc>
                </a:pPr>
                <a:endParaRPr/>
              </a:p>
            </p:txBody>
          </p:sp>
        </p:grpSp>
        <p:sp>
          <p:nvSpPr>
            <p:cNvPr id="12" name="TextBox 12"/>
            <p:cNvSpPr txBox="1"/>
            <p:nvPr/>
          </p:nvSpPr>
          <p:spPr>
            <a:xfrm>
              <a:off x="215224" y="162259"/>
              <a:ext cx="2640336" cy="352425"/>
            </a:xfrm>
            <a:prstGeom prst="rect">
              <a:avLst/>
            </a:prstGeom>
          </p:spPr>
          <p:txBody>
            <a:bodyPr lIns="0" tIns="0" rIns="0" bIns="0" rtlCol="0" anchor="t">
              <a:spAutoFit/>
            </a:bodyPr>
            <a:lstStyle/>
            <a:p>
              <a:pPr algn="l">
                <a:lnSpc>
                  <a:spcPts val="2100"/>
                </a:lnSpc>
                <a:spcBef>
                  <a:spcPct val="0"/>
                </a:spcBef>
              </a:pPr>
              <a:r>
                <a:rPr lang="en-US" sz="1500" b="1">
                  <a:solidFill>
                    <a:srgbClr val="191919"/>
                  </a:solidFill>
                  <a:latin typeface="Roboto Bold" panose="02000000000000000000"/>
                  <a:ea typeface="Roboto Bold" panose="02000000000000000000"/>
                  <a:cs typeface="Roboto Bold" panose="02000000000000000000"/>
                  <a:sym typeface="Roboto Bold" panose="02000000000000000000"/>
                </a:rPr>
                <a:t>VN-INDEX</a:t>
              </a:r>
            </a:p>
          </p:txBody>
        </p:sp>
        <p:sp>
          <p:nvSpPr>
            <p:cNvPr id="13" name="TextBox 13"/>
            <p:cNvSpPr txBox="1"/>
            <p:nvPr/>
          </p:nvSpPr>
          <p:spPr>
            <a:xfrm>
              <a:off x="215224" y="551549"/>
              <a:ext cx="2640336" cy="333424"/>
            </a:xfrm>
            <a:prstGeom prst="rect">
              <a:avLst/>
            </a:prstGeom>
          </p:spPr>
          <p:txBody>
            <a:bodyPr lIns="0" tIns="0" rIns="0" bIns="0" rtlCol="0" anchor="t">
              <a:spAutoFit/>
            </a:bodyPr>
            <a:lstStyle/>
            <a:p>
              <a:pPr algn="l">
                <a:lnSpc>
                  <a:spcPts val="2100"/>
                </a:lnSpc>
                <a:spcBef>
                  <a:spcPct val="0"/>
                </a:spcBef>
              </a:pPr>
              <a:r>
                <a:rPr lang="vi-VN" sz="1500" dirty="0">
                  <a:solidFill>
                    <a:srgbClr val="191919"/>
                  </a:solidFill>
                  <a:latin typeface="Roboto" panose="02000000000000000000"/>
                  <a:ea typeface="Roboto" panose="02000000000000000000"/>
                  <a:cs typeface="Roboto" panose="02000000000000000000"/>
                  <a:sym typeface="Roboto" panose="02000000000000000000"/>
                </a:rPr>
                <a:t>1,861.36 </a:t>
              </a:r>
              <a:r>
                <a:rPr lang="en-US" sz="1500" dirty="0" err="1">
                  <a:solidFill>
                    <a:srgbClr val="191919"/>
                  </a:solidFill>
                  <a:latin typeface="Roboto" panose="02000000000000000000"/>
                  <a:ea typeface="Roboto" panose="02000000000000000000"/>
                  <a:cs typeface="Roboto" panose="02000000000000000000"/>
                  <a:sym typeface="Roboto" panose="02000000000000000000"/>
                </a:rPr>
                <a:t>triệu</a:t>
              </a:r>
              <a:r>
                <a:rPr lang="en-US" sz="1500" dirty="0">
                  <a:solidFill>
                    <a:srgbClr val="191919"/>
                  </a:solidFill>
                  <a:latin typeface="Roboto" panose="02000000000000000000"/>
                  <a:ea typeface="Roboto" panose="02000000000000000000"/>
                  <a:cs typeface="Roboto" panose="02000000000000000000"/>
                  <a:sym typeface="Roboto" panose="02000000000000000000"/>
                </a:rPr>
                <a:t> </a:t>
              </a:r>
              <a:r>
                <a:rPr lang="en-US" sz="1500" dirty="0" err="1">
                  <a:solidFill>
                    <a:srgbClr val="191919"/>
                  </a:solidFill>
                  <a:latin typeface="Roboto" panose="02000000000000000000"/>
                  <a:ea typeface="Roboto" panose="02000000000000000000"/>
                  <a:cs typeface="Roboto" panose="02000000000000000000"/>
                  <a:sym typeface="Roboto" panose="02000000000000000000"/>
                </a:rPr>
                <a:t>cổ</a:t>
              </a:r>
              <a:r>
                <a:rPr lang="en-US" sz="1500" dirty="0">
                  <a:solidFill>
                    <a:srgbClr val="191919"/>
                  </a:solidFill>
                  <a:latin typeface="Roboto" panose="02000000000000000000"/>
                  <a:ea typeface="Roboto" panose="02000000000000000000"/>
                  <a:cs typeface="Roboto" panose="02000000000000000000"/>
                  <a:sym typeface="Roboto" panose="02000000000000000000"/>
                </a:rPr>
                <a:t> </a:t>
              </a:r>
              <a:r>
                <a:rPr lang="en-US" sz="1500" dirty="0" err="1">
                  <a:solidFill>
                    <a:srgbClr val="191919"/>
                  </a:solidFill>
                  <a:latin typeface="Roboto" panose="02000000000000000000"/>
                  <a:ea typeface="Roboto" panose="02000000000000000000"/>
                  <a:cs typeface="Roboto" panose="02000000000000000000"/>
                  <a:sym typeface="Roboto" panose="02000000000000000000"/>
                </a:rPr>
                <a:t>phiếu</a:t>
              </a:r>
              <a:endParaRPr lang="en-US" sz="1500" dirty="0">
                <a:solidFill>
                  <a:srgbClr val="191919"/>
                </a:solidFill>
                <a:latin typeface="Roboto" panose="02000000000000000000"/>
                <a:ea typeface="Roboto" panose="02000000000000000000"/>
                <a:cs typeface="Roboto" panose="02000000000000000000"/>
                <a:sym typeface="Roboto" panose="02000000000000000000"/>
              </a:endParaRPr>
            </a:p>
          </p:txBody>
        </p:sp>
        <p:sp>
          <p:nvSpPr>
            <p:cNvPr id="14" name="TextBox 14"/>
            <p:cNvSpPr txBox="1"/>
            <p:nvPr/>
          </p:nvSpPr>
          <p:spPr>
            <a:xfrm>
              <a:off x="3298279" y="162259"/>
              <a:ext cx="3081423" cy="333424"/>
            </a:xfrm>
            <a:prstGeom prst="rect">
              <a:avLst/>
            </a:prstGeom>
          </p:spPr>
          <p:txBody>
            <a:bodyPr lIns="0" tIns="0" rIns="0" bIns="0" rtlCol="0" anchor="t">
              <a:spAutoFit/>
            </a:bodyPr>
            <a:lstStyle/>
            <a:p>
              <a:pPr algn="r">
                <a:lnSpc>
                  <a:spcPts val="2100"/>
                </a:lnSpc>
                <a:spcBef>
                  <a:spcPct val="0"/>
                </a:spcBef>
              </a:pPr>
              <a:r>
                <a:rPr lang="vi-VN" sz="1500" b="1" dirty="0">
                  <a:solidFill>
                    <a:srgbClr val="191919"/>
                  </a:solidFill>
                  <a:latin typeface="Roboto Bold" panose="02000000000000000000"/>
                  <a:ea typeface="Roboto Bold" panose="02000000000000000000"/>
                  <a:cs typeface="Roboto Bold" panose="02000000000000000000"/>
                  <a:sym typeface="Roboto Bold" panose="02000000000000000000"/>
                </a:rPr>
                <a:t>1,584.95 </a:t>
              </a:r>
              <a:r>
                <a:rPr lang="vi-VN" sz="1500" b="1" dirty="0">
                  <a:solidFill>
                    <a:srgbClr val="00B050"/>
                  </a:solidFill>
                  <a:latin typeface="Roboto Bold" panose="02000000000000000000"/>
                  <a:ea typeface="Roboto Bold" panose="02000000000000000000"/>
                  <a:cs typeface="Roboto Bold" panose="02000000000000000000"/>
                  <a:sym typeface="Roboto Bold" panose="02000000000000000000"/>
                </a:rPr>
                <a:t>(+0.20</a:t>
              </a:r>
              <a:r>
                <a:rPr lang="en-US" sz="1500" b="1" dirty="0">
                  <a:solidFill>
                    <a:srgbClr val="00B050"/>
                  </a:solidFill>
                  <a:latin typeface="Roboto Bold" panose="02000000000000000000"/>
                  <a:ea typeface="Roboto Bold" panose="02000000000000000000"/>
                  <a:cs typeface="Roboto Bold" panose="02000000000000000000"/>
                  <a:sym typeface="Roboto Bold" panose="02000000000000000000"/>
                </a:rPr>
                <a:t>%)</a:t>
              </a:r>
            </a:p>
          </p:txBody>
        </p:sp>
        <p:sp>
          <p:nvSpPr>
            <p:cNvPr id="15" name="TextBox 15"/>
            <p:cNvSpPr txBox="1"/>
            <p:nvPr/>
          </p:nvSpPr>
          <p:spPr>
            <a:xfrm>
              <a:off x="3070785" y="551549"/>
              <a:ext cx="3308917" cy="333424"/>
            </a:xfrm>
            <a:prstGeom prst="rect">
              <a:avLst/>
            </a:prstGeom>
          </p:spPr>
          <p:txBody>
            <a:bodyPr wrap="square" lIns="0" tIns="0" rIns="0" bIns="0" rtlCol="0" anchor="t">
              <a:spAutoFit/>
            </a:bodyPr>
            <a:lstStyle/>
            <a:p>
              <a:pPr algn="r">
                <a:lnSpc>
                  <a:spcPts val="2100"/>
                </a:lnSpc>
                <a:spcBef>
                  <a:spcPct val="0"/>
                </a:spcBef>
              </a:pPr>
              <a:r>
                <a:rPr lang="vi-VN" sz="1500" dirty="0">
                  <a:solidFill>
                    <a:srgbClr val="191919"/>
                  </a:solidFill>
                  <a:latin typeface="Roboto" panose="02000000000000000000"/>
                  <a:ea typeface="Roboto" panose="02000000000000000000"/>
                  <a:cs typeface="Roboto" panose="02000000000000000000"/>
                  <a:sym typeface="Roboto" panose="02000000000000000000"/>
                </a:rPr>
                <a:t>49,112.68 </a:t>
              </a:r>
              <a:r>
                <a:rPr lang="en-US" sz="1500" dirty="0" err="1">
                  <a:solidFill>
                    <a:srgbClr val="191919"/>
                  </a:solidFill>
                  <a:latin typeface="Roboto" panose="02000000000000000000"/>
                  <a:ea typeface="Roboto" panose="02000000000000000000"/>
                  <a:cs typeface="Roboto" panose="02000000000000000000"/>
                  <a:sym typeface="Roboto" panose="02000000000000000000"/>
                </a:rPr>
                <a:t>tỷ</a:t>
              </a:r>
              <a:r>
                <a:rPr lang="en-US" sz="1500" dirty="0">
                  <a:solidFill>
                    <a:srgbClr val="191919"/>
                  </a:solidFill>
                  <a:latin typeface="Roboto" panose="02000000000000000000"/>
                  <a:ea typeface="Roboto" panose="02000000000000000000"/>
                  <a:cs typeface="Roboto" panose="02000000000000000000"/>
                  <a:sym typeface="Roboto" panose="02000000000000000000"/>
                </a:rPr>
                <a:t> VNĐ </a:t>
              </a:r>
              <a:r>
                <a:rPr lang="en-US" sz="1500" b="1" dirty="0">
                  <a:solidFill>
                    <a:srgbClr val="00B050"/>
                  </a:solidFill>
                  <a:latin typeface="Roboto" panose="02000000000000000000"/>
                  <a:ea typeface="Roboto" panose="02000000000000000000"/>
                  <a:cs typeface="Roboto" panose="02000000000000000000"/>
                  <a:sym typeface="Roboto" panose="02000000000000000000"/>
                </a:rPr>
                <a:t>(</a:t>
              </a:r>
              <a:r>
                <a:rPr lang="vi-VN" sz="1500" b="1" dirty="0">
                  <a:solidFill>
                    <a:srgbClr val="00B050"/>
                  </a:solidFill>
                  <a:latin typeface="Roboto" panose="02000000000000000000"/>
                  <a:ea typeface="Roboto" panose="02000000000000000000"/>
                  <a:cs typeface="Roboto" panose="02000000000000000000"/>
                  <a:sym typeface="Roboto" panose="02000000000000000000"/>
                </a:rPr>
                <a:t>+11.22%</a:t>
              </a:r>
              <a:r>
                <a:rPr lang="en-US" sz="1500" b="1" dirty="0">
                  <a:solidFill>
                    <a:srgbClr val="00B050"/>
                  </a:solidFill>
                  <a:latin typeface="Roboto" panose="02000000000000000000"/>
                  <a:ea typeface="Roboto" panose="02000000000000000000"/>
                  <a:cs typeface="Roboto" panose="02000000000000000000"/>
                  <a:sym typeface="Roboto" panose="02000000000000000000"/>
                </a:rPr>
                <a:t>)</a:t>
              </a:r>
            </a:p>
          </p:txBody>
        </p:sp>
      </p:grpSp>
      <p:grpSp>
        <p:nvGrpSpPr>
          <p:cNvPr id="16" name="Group 16"/>
          <p:cNvGrpSpPr/>
          <p:nvPr/>
        </p:nvGrpSpPr>
        <p:grpSpPr>
          <a:xfrm>
            <a:off x="484418" y="4481345"/>
            <a:ext cx="4947418" cy="835394"/>
            <a:chOff x="0" y="0"/>
            <a:chExt cx="6596557" cy="1113858"/>
          </a:xfrm>
        </p:grpSpPr>
        <p:grpSp>
          <p:nvGrpSpPr>
            <p:cNvPr id="17" name="Group 17"/>
            <p:cNvGrpSpPr/>
            <p:nvPr/>
          </p:nvGrpSpPr>
          <p:grpSpPr>
            <a:xfrm>
              <a:off x="0" y="0"/>
              <a:ext cx="6596557" cy="1113858"/>
              <a:chOff x="0" y="0"/>
              <a:chExt cx="1303024" cy="220021"/>
            </a:xfrm>
          </p:grpSpPr>
          <p:sp>
            <p:nvSpPr>
              <p:cNvPr id="18" name="Freeform 18"/>
              <p:cNvSpPr/>
              <p:nvPr/>
            </p:nvSpPr>
            <p:spPr>
              <a:xfrm>
                <a:off x="0" y="0"/>
                <a:ext cx="1303024" cy="220021"/>
              </a:xfrm>
              <a:custGeom>
                <a:avLst/>
                <a:gdLst/>
                <a:ahLst/>
                <a:cxnLst/>
                <a:rect l="l" t="t" r="r" b="b"/>
                <a:pathLst>
                  <a:path w="1303024" h="220021">
                    <a:moveTo>
                      <a:pt x="0" y="0"/>
                    </a:moveTo>
                    <a:lnTo>
                      <a:pt x="1303024" y="0"/>
                    </a:lnTo>
                    <a:lnTo>
                      <a:pt x="1303024" y="220021"/>
                    </a:lnTo>
                    <a:lnTo>
                      <a:pt x="0" y="220021"/>
                    </a:lnTo>
                    <a:close/>
                  </a:path>
                </a:pathLst>
              </a:custGeom>
              <a:solidFill>
                <a:srgbClr val="D1D1D1"/>
              </a:solidFill>
            </p:spPr>
            <p:txBody>
              <a:bodyPr/>
              <a:lstStyle/>
              <a:p>
                <a:endParaRPr lang="en-US"/>
              </a:p>
            </p:txBody>
          </p:sp>
          <p:sp>
            <p:nvSpPr>
              <p:cNvPr id="19" name="TextBox 19"/>
              <p:cNvSpPr txBox="1"/>
              <p:nvPr/>
            </p:nvSpPr>
            <p:spPr>
              <a:xfrm>
                <a:off x="0" y="-57150"/>
                <a:ext cx="1303024" cy="277171"/>
              </a:xfrm>
              <a:prstGeom prst="rect">
                <a:avLst/>
              </a:prstGeom>
            </p:spPr>
            <p:txBody>
              <a:bodyPr lIns="50800" tIns="50800" rIns="50800" bIns="50800" rtlCol="0" anchor="ctr"/>
              <a:lstStyle/>
              <a:p>
                <a:pPr algn="ctr">
                  <a:lnSpc>
                    <a:spcPts val="2800"/>
                  </a:lnSpc>
                </a:pPr>
                <a:endParaRPr/>
              </a:p>
            </p:txBody>
          </p:sp>
        </p:grpSp>
        <p:sp>
          <p:nvSpPr>
            <p:cNvPr id="20" name="TextBox 20"/>
            <p:cNvSpPr txBox="1"/>
            <p:nvPr/>
          </p:nvSpPr>
          <p:spPr>
            <a:xfrm>
              <a:off x="215224" y="162259"/>
              <a:ext cx="2640336" cy="352425"/>
            </a:xfrm>
            <a:prstGeom prst="rect">
              <a:avLst/>
            </a:prstGeom>
          </p:spPr>
          <p:txBody>
            <a:bodyPr lIns="0" tIns="0" rIns="0" bIns="0" rtlCol="0" anchor="t">
              <a:spAutoFit/>
            </a:bodyPr>
            <a:lstStyle/>
            <a:p>
              <a:pPr algn="l">
                <a:lnSpc>
                  <a:spcPts val="2100"/>
                </a:lnSpc>
                <a:spcBef>
                  <a:spcPct val="0"/>
                </a:spcBef>
              </a:pPr>
              <a:r>
                <a:rPr lang="en-US" sz="1500" b="1">
                  <a:solidFill>
                    <a:srgbClr val="191919"/>
                  </a:solidFill>
                  <a:latin typeface="Roboto Bold" panose="02000000000000000000"/>
                  <a:ea typeface="Roboto Bold" panose="02000000000000000000"/>
                  <a:cs typeface="Roboto Bold" panose="02000000000000000000"/>
                  <a:sym typeface="Roboto Bold" panose="02000000000000000000"/>
                </a:rPr>
                <a:t>VN30F1M</a:t>
              </a:r>
            </a:p>
          </p:txBody>
        </p:sp>
        <p:sp>
          <p:nvSpPr>
            <p:cNvPr id="21" name="TextBox 21"/>
            <p:cNvSpPr txBox="1"/>
            <p:nvPr/>
          </p:nvSpPr>
          <p:spPr>
            <a:xfrm>
              <a:off x="215224" y="551549"/>
              <a:ext cx="2640336" cy="333424"/>
            </a:xfrm>
            <a:prstGeom prst="rect">
              <a:avLst/>
            </a:prstGeom>
          </p:spPr>
          <p:txBody>
            <a:bodyPr lIns="0" tIns="0" rIns="0" bIns="0" rtlCol="0" anchor="t">
              <a:spAutoFit/>
            </a:bodyPr>
            <a:lstStyle/>
            <a:p>
              <a:pPr algn="l">
                <a:lnSpc>
                  <a:spcPts val="2100"/>
                </a:lnSpc>
                <a:spcBef>
                  <a:spcPct val="0"/>
                </a:spcBef>
              </a:pPr>
              <a:r>
                <a:rPr lang="vi-VN" sz="1500" dirty="0">
                  <a:solidFill>
                    <a:srgbClr val="191919"/>
                  </a:solidFill>
                  <a:latin typeface="Roboto" panose="02000000000000000000"/>
                  <a:ea typeface="Roboto" panose="02000000000000000000"/>
                  <a:cs typeface="Roboto" panose="02000000000000000000"/>
                  <a:sym typeface="Roboto" panose="02000000000000000000"/>
                </a:rPr>
                <a:t>297.95 </a:t>
              </a:r>
              <a:r>
                <a:rPr lang="en-US" sz="1500" dirty="0" err="1">
                  <a:solidFill>
                    <a:srgbClr val="191919"/>
                  </a:solidFill>
                  <a:latin typeface="Roboto" panose="02000000000000000000"/>
                  <a:ea typeface="Roboto" panose="02000000000000000000"/>
                  <a:cs typeface="Roboto" panose="02000000000000000000"/>
                  <a:sym typeface="Roboto" panose="02000000000000000000"/>
                </a:rPr>
                <a:t>triệu</a:t>
              </a:r>
              <a:r>
                <a:rPr lang="en-US" sz="1500" dirty="0">
                  <a:solidFill>
                    <a:srgbClr val="191919"/>
                  </a:solidFill>
                  <a:latin typeface="Roboto" panose="02000000000000000000"/>
                  <a:ea typeface="Roboto" panose="02000000000000000000"/>
                  <a:cs typeface="Roboto" panose="02000000000000000000"/>
                  <a:sym typeface="Roboto" panose="02000000000000000000"/>
                </a:rPr>
                <a:t> HD</a:t>
              </a:r>
            </a:p>
          </p:txBody>
        </p:sp>
        <p:sp>
          <p:nvSpPr>
            <p:cNvPr id="22" name="TextBox 22"/>
            <p:cNvSpPr txBox="1"/>
            <p:nvPr/>
          </p:nvSpPr>
          <p:spPr>
            <a:xfrm>
              <a:off x="3298279" y="162259"/>
              <a:ext cx="3081423" cy="333424"/>
            </a:xfrm>
            <a:prstGeom prst="rect">
              <a:avLst/>
            </a:prstGeom>
          </p:spPr>
          <p:txBody>
            <a:bodyPr lIns="0" tIns="0" rIns="0" bIns="0" rtlCol="0" anchor="t">
              <a:spAutoFit/>
            </a:bodyPr>
            <a:lstStyle/>
            <a:p>
              <a:pPr algn="r">
                <a:lnSpc>
                  <a:spcPts val="2100"/>
                </a:lnSpc>
                <a:spcBef>
                  <a:spcPct val="0"/>
                </a:spcBef>
              </a:pPr>
              <a:r>
                <a:rPr lang="vi-VN" sz="1500" b="1" dirty="0">
                  <a:solidFill>
                    <a:srgbClr val="191919"/>
                  </a:solidFill>
                  <a:latin typeface="Roboto Bold" panose="02000000000000000000"/>
                  <a:ea typeface="Roboto Bold" panose="02000000000000000000"/>
                  <a:cs typeface="Roboto Bold" panose="02000000000000000000"/>
                  <a:sym typeface="Roboto Bold" panose="02000000000000000000"/>
                </a:rPr>
                <a:t>1,723.2 </a:t>
              </a:r>
              <a:r>
                <a:rPr lang="vi-VN" sz="1500" b="1" dirty="0">
                  <a:solidFill>
                    <a:srgbClr val="C00000"/>
                  </a:solidFill>
                  <a:latin typeface="Roboto Bold" panose="02000000000000000000"/>
                  <a:ea typeface="Roboto Bold" panose="02000000000000000000"/>
                  <a:cs typeface="Roboto Bold" panose="02000000000000000000"/>
                  <a:sym typeface="Roboto Bold" panose="02000000000000000000"/>
                </a:rPr>
                <a:t>(-0.09%)</a:t>
              </a:r>
            </a:p>
          </p:txBody>
        </p:sp>
      </p:grpSp>
      <p:grpSp>
        <p:nvGrpSpPr>
          <p:cNvPr id="24" name="Group 24"/>
          <p:cNvGrpSpPr/>
          <p:nvPr/>
        </p:nvGrpSpPr>
        <p:grpSpPr>
          <a:xfrm>
            <a:off x="484418" y="3445927"/>
            <a:ext cx="4947418" cy="835394"/>
            <a:chOff x="0" y="0"/>
            <a:chExt cx="6596557" cy="1113858"/>
          </a:xfrm>
        </p:grpSpPr>
        <p:grpSp>
          <p:nvGrpSpPr>
            <p:cNvPr id="25" name="Group 25"/>
            <p:cNvGrpSpPr/>
            <p:nvPr/>
          </p:nvGrpSpPr>
          <p:grpSpPr>
            <a:xfrm>
              <a:off x="0" y="0"/>
              <a:ext cx="6596557" cy="1113858"/>
              <a:chOff x="0" y="0"/>
              <a:chExt cx="1303024" cy="220021"/>
            </a:xfrm>
          </p:grpSpPr>
          <p:sp>
            <p:nvSpPr>
              <p:cNvPr id="26" name="Freeform 26"/>
              <p:cNvSpPr/>
              <p:nvPr/>
            </p:nvSpPr>
            <p:spPr>
              <a:xfrm>
                <a:off x="0" y="0"/>
                <a:ext cx="1303024" cy="220021"/>
              </a:xfrm>
              <a:custGeom>
                <a:avLst/>
                <a:gdLst/>
                <a:ahLst/>
                <a:cxnLst/>
                <a:rect l="l" t="t" r="r" b="b"/>
                <a:pathLst>
                  <a:path w="1303024" h="220021">
                    <a:moveTo>
                      <a:pt x="0" y="0"/>
                    </a:moveTo>
                    <a:lnTo>
                      <a:pt x="1303024" y="0"/>
                    </a:lnTo>
                    <a:lnTo>
                      <a:pt x="1303024" y="220021"/>
                    </a:lnTo>
                    <a:lnTo>
                      <a:pt x="0" y="220021"/>
                    </a:lnTo>
                    <a:close/>
                  </a:path>
                </a:pathLst>
              </a:custGeom>
              <a:solidFill>
                <a:srgbClr val="D1D1D1"/>
              </a:solidFill>
            </p:spPr>
            <p:txBody>
              <a:bodyPr/>
              <a:lstStyle/>
              <a:p>
                <a:endParaRPr lang="en-US"/>
              </a:p>
            </p:txBody>
          </p:sp>
          <p:sp>
            <p:nvSpPr>
              <p:cNvPr id="27" name="TextBox 27"/>
              <p:cNvSpPr txBox="1"/>
              <p:nvPr/>
            </p:nvSpPr>
            <p:spPr>
              <a:xfrm>
                <a:off x="0" y="-57150"/>
                <a:ext cx="1303024" cy="277171"/>
              </a:xfrm>
              <a:prstGeom prst="rect">
                <a:avLst/>
              </a:prstGeom>
            </p:spPr>
            <p:txBody>
              <a:bodyPr lIns="50800" tIns="50800" rIns="50800" bIns="50800" rtlCol="0" anchor="ctr"/>
              <a:lstStyle/>
              <a:p>
                <a:pPr algn="ctr">
                  <a:lnSpc>
                    <a:spcPts val="2800"/>
                  </a:lnSpc>
                </a:pPr>
                <a:endParaRPr/>
              </a:p>
            </p:txBody>
          </p:sp>
        </p:grpSp>
        <p:sp>
          <p:nvSpPr>
            <p:cNvPr id="28" name="TextBox 28"/>
            <p:cNvSpPr txBox="1"/>
            <p:nvPr/>
          </p:nvSpPr>
          <p:spPr>
            <a:xfrm>
              <a:off x="215224" y="162259"/>
              <a:ext cx="2640336" cy="352425"/>
            </a:xfrm>
            <a:prstGeom prst="rect">
              <a:avLst/>
            </a:prstGeom>
          </p:spPr>
          <p:txBody>
            <a:bodyPr lIns="0" tIns="0" rIns="0" bIns="0" rtlCol="0" anchor="t">
              <a:spAutoFit/>
            </a:bodyPr>
            <a:lstStyle/>
            <a:p>
              <a:pPr algn="l">
                <a:lnSpc>
                  <a:spcPts val="2100"/>
                </a:lnSpc>
                <a:spcBef>
                  <a:spcPct val="0"/>
                </a:spcBef>
              </a:pPr>
              <a:r>
                <a:rPr lang="en-US" sz="1500" b="1" dirty="0">
                  <a:solidFill>
                    <a:srgbClr val="191919"/>
                  </a:solidFill>
                  <a:latin typeface="Roboto Bold" panose="02000000000000000000"/>
                  <a:ea typeface="Roboto Bold" panose="02000000000000000000"/>
                  <a:cs typeface="Roboto Bold" panose="02000000000000000000"/>
                  <a:sym typeface="Roboto Bold" panose="02000000000000000000"/>
                </a:rPr>
                <a:t>UPCOM-INDEX</a:t>
              </a:r>
            </a:p>
          </p:txBody>
        </p:sp>
        <p:sp>
          <p:nvSpPr>
            <p:cNvPr id="29" name="TextBox 29"/>
            <p:cNvSpPr txBox="1"/>
            <p:nvPr/>
          </p:nvSpPr>
          <p:spPr>
            <a:xfrm>
              <a:off x="215224" y="551549"/>
              <a:ext cx="2640336" cy="333424"/>
            </a:xfrm>
            <a:prstGeom prst="rect">
              <a:avLst/>
            </a:prstGeom>
          </p:spPr>
          <p:txBody>
            <a:bodyPr lIns="0" tIns="0" rIns="0" bIns="0" rtlCol="0" anchor="t">
              <a:spAutoFit/>
            </a:bodyPr>
            <a:lstStyle/>
            <a:p>
              <a:pPr algn="l">
                <a:lnSpc>
                  <a:spcPts val="2100"/>
                </a:lnSpc>
                <a:spcBef>
                  <a:spcPct val="0"/>
                </a:spcBef>
              </a:pPr>
              <a:r>
                <a:rPr lang="vi-VN" sz="1500" dirty="0">
                  <a:solidFill>
                    <a:srgbClr val="191919"/>
                  </a:solidFill>
                  <a:latin typeface="Roboto" panose="02000000000000000000"/>
                  <a:ea typeface="Roboto" panose="02000000000000000000"/>
                  <a:cs typeface="Roboto" panose="02000000000000000000"/>
                  <a:sym typeface="Roboto" panose="02000000000000000000"/>
                </a:rPr>
                <a:t>138.7 triệu cổ phiếu</a:t>
              </a:r>
              <a:endParaRPr lang="en-US" sz="1500" dirty="0">
                <a:solidFill>
                  <a:srgbClr val="191919"/>
                </a:solidFill>
                <a:latin typeface="Roboto" panose="02000000000000000000"/>
                <a:ea typeface="Roboto" panose="02000000000000000000"/>
                <a:cs typeface="Roboto" panose="02000000000000000000"/>
                <a:sym typeface="Roboto" panose="02000000000000000000"/>
              </a:endParaRPr>
            </a:p>
          </p:txBody>
        </p:sp>
        <p:sp>
          <p:nvSpPr>
            <p:cNvPr id="30" name="TextBox 30"/>
            <p:cNvSpPr txBox="1"/>
            <p:nvPr/>
          </p:nvSpPr>
          <p:spPr>
            <a:xfrm>
              <a:off x="3298279" y="162259"/>
              <a:ext cx="3081423" cy="333424"/>
            </a:xfrm>
            <a:prstGeom prst="rect">
              <a:avLst/>
            </a:prstGeom>
          </p:spPr>
          <p:txBody>
            <a:bodyPr lIns="0" tIns="0" rIns="0" bIns="0" rtlCol="0" anchor="t">
              <a:spAutoFit/>
            </a:bodyPr>
            <a:lstStyle/>
            <a:p>
              <a:pPr algn="r">
                <a:lnSpc>
                  <a:spcPts val="2100"/>
                </a:lnSpc>
                <a:spcBef>
                  <a:spcPct val="0"/>
                </a:spcBef>
              </a:pPr>
              <a:r>
                <a:rPr lang="vi-VN" sz="1500" b="1" dirty="0">
                  <a:solidFill>
                    <a:srgbClr val="191919"/>
                  </a:solidFill>
                  <a:latin typeface="Roboto Bold" panose="02000000000000000000"/>
                  <a:ea typeface="Roboto Bold" panose="02000000000000000000"/>
                  <a:cs typeface="Roboto Bold" panose="02000000000000000000"/>
                  <a:sym typeface="Roboto Bold" panose="02000000000000000000"/>
                </a:rPr>
                <a:t>108.54 </a:t>
              </a:r>
              <a:r>
                <a:rPr lang="en-US" sz="1500" b="1" dirty="0">
                  <a:solidFill>
                    <a:srgbClr val="00B050"/>
                  </a:solidFill>
                  <a:latin typeface="Roboto Bold" panose="02000000000000000000"/>
                  <a:ea typeface="Roboto Bold" panose="02000000000000000000"/>
                  <a:cs typeface="Roboto Bold" panose="02000000000000000000"/>
                  <a:sym typeface="Roboto Bold" panose="02000000000000000000"/>
                </a:rPr>
                <a:t>(</a:t>
              </a:r>
              <a:r>
                <a:rPr lang="vi-VN" sz="1500" b="1" dirty="0">
                  <a:solidFill>
                    <a:srgbClr val="00B050"/>
                  </a:solidFill>
                  <a:latin typeface="Roboto Bold" panose="02000000000000000000"/>
                  <a:ea typeface="Roboto Bold" panose="02000000000000000000"/>
                  <a:cs typeface="Roboto Bold" panose="02000000000000000000"/>
                  <a:sym typeface="Roboto Bold" panose="02000000000000000000"/>
                </a:rPr>
                <a:t>+0.57%)</a:t>
              </a:r>
              <a:endParaRPr lang="en-US" sz="1500" b="1" dirty="0">
                <a:solidFill>
                  <a:srgbClr val="00B050"/>
                </a:solidFill>
                <a:latin typeface="Roboto Bold" panose="02000000000000000000"/>
                <a:ea typeface="Roboto Bold" panose="02000000000000000000"/>
                <a:cs typeface="Roboto Bold" panose="02000000000000000000"/>
                <a:sym typeface="Roboto Bold" panose="02000000000000000000"/>
              </a:endParaRPr>
            </a:p>
          </p:txBody>
        </p:sp>
        <p:sp>
          <p:nvSpPr>
            <p:cNvPr id="31" name="TextBox 31"/>
            <p:cNvSpPr txBox="1"/>
            <p:nvPr/>
          </p:nvSpPr>
          <p:spPr>
            <a:xfrm>
              <a:off x="3298278" y="551549"/>
              <a:ext cx="3081423" cy="333424"/>
            </a:xfrm>
            <a:prstGeom prst="rect">
              <a:avLst/>
            </a:prstGeom>
          </p:spPr>
          <p:txBody>
            <a:bodyPr lIns="0" tIns="0" rIns="0" bIns="0" rtlCol="0" anchor="t">
              <a:spAutoFit/>
            </a:bodyPr>
            <a:lstStyle/>
            <a:p>
              <a:pPr algn="r">
                <a:lnSpc>
                  <a:spcPts val="2100"/>
                </a:lnSpc>
                <a:spcBef>
                  <a:spcPct val="0"/>
                </a:spcBef>
              </a:pPr>
              <a:r>
                <a:rPr lang="vi-VN" sz="1500" dirty="0">
                  <a:solidFill>
                    <a:srgbClr val="191919"/>
                  </a:solidFill>
                  <a:latin typeface="Roboto" panose="02000000000000000000"/>
                  <a:ea typeface="Roboto" panose="02000000000000000000"/>
                  <a:cs typeface="Roboto" panose="02000000000000000000"/>
                  <a:sym typeface="Roboto" panose="02000000000000000000"/>
                </a:rPr>
                <a:t>1,510.18 tỷ</a:t>
              </a:r>
              <a:r>
                <a:rPr lang="en-US" sz="1500" dirty="0">
                  <a:solidFill>
                    <a:srgbClr val="191919"/>
                  </a:solidFill>
                  <a:latin typeface="Roboto" panose="02000000000000000000"/>
                  <a:ea typeface="Roboto" panose="02000000000000000000"/>
                  <a:cs typeface="Roboto" panose="02000000000000000000"/>
                  <a:sym typeface="Roboto" panose="02000000000000000000"/>
                </a:rPr>
                <a:t> VNĐ </a:t>
              </a:r>
              <a:r>
                <a:rPr lang="en-US" sz="1500" b="1" dirty="0">
                  <a:solidFill>
                    <a:srgbClr val="00B050"/>
                  </a:solidFill>
                  <a:latin typeface="Roboto" panose="02000000000000000000"/>
                  <a:ea typeface="Roboto" panose="02000000000000000000"/>
                  <a:cs typeface="Roboto" panose="02000000000000000000"/>
                  <a:sym typeface="Roboto" panose="02000000000000000000"/>
                </a:rPr>
                <a:t>(</a:t>
              </a:r>
              <a:r>
                <a:rPr lang="vi-VN" sz="1500" b="1" dirty="0">
                  <a:solidFill>
                    <a:srgbClr val="00B050"/>
                  </a:solidFill>
                  <a:latin typeface="Roboto" panose="02000000000000000000"/>
                  <a:ea typeface="Roboto" panose="02000000000000000000"/>
                  <a:cs typeface="Roboto" panose="02000000000000000000"/>
                  <a:sym typeface="Roboto" panose="02000000000000000000"/>
                </a:rPr>
                <a:t>+46.39%)</a:t>
              </a:r>
              <a:endParaRPr lang="en-US" sz="1500" b="1" dirty="0">
                <a:solidFill>
                  <a:srgbClr val="00B050"/>
                </a:solidFill>
                <a:latin typeface="Roboto" panose="02000000000000000000"/>
                <a:ea typeface="Roboto" panose="02000000000000000000"/>
                <a:cs typeface="Roboto" panose="02000000000000000000"/>
                <a:sym typeface="Roboto" panose="02000000000000000000"/>
              </a:endParaRPr>
            </a:p>
          </p:txBody>
        </p:sp>
      </p:grpSp>
      <p:grpSp>
        <p:nvGrpSpPr>
          <p:cNvPr id="32" name="Group 32"/>
          <p:cNvGrpSpPr/>
          <p:nvPr/>
        </p:nvGrpSpPr>
        <p:grpSpPr>
          <a:xfrm>
            <a:off x="484418" y="2410508"/>
            <a:ext cx="4947418" cy="835394"/>
            <a:chOff x="0" y="0"/>
            <a:chExt cx="6596557" cy="1113858"/>
          </a:xfrm>
        </p:grpSpPr>
        <p:grpSp>
          <p:nvGrpSpPr>
            <p:cNvPr id="33" name="Group 33"/>
            <p:cNvGrpSpPr/>
            <p:nvPr/>
          </p:nvGrpSpPr>
          <p:grpSpPr>
            <a:xfrm>
              <a:off x="0" y="0"/>
              <a:ext cx="6596557" cy="1113858"/>
              <a:chOff x="0" y="0"/>
              <a:chExt cx="1303024" cy="220021"/>
            </a:xfrm>
          </p:grpSpPr>
          <p:sp>
            <p:nvSpPr>
              <p:cNvPr id="34" name="Freeform 34"/>
              <p:cNvSpPr/>
              <p:nvPr/>
            </p:nvSpPr>
            <p:spPr>
              <a:xfrm>
                <a:off x="0" y="0"/>
                <a:ext cx="1303024" cy="220021"/>
              </a:xfrm>
              <a:custGeom>
                <a:avLst/>
                <a:gdLst/>
                <a:ahLst/>
                <a:cxnLst/>
                <a:rect l="l" t="t" r="r" b="b"/>
                <a:pathLst>
                  <a:path w="1303024" h="220021">
                    <a:moveTo>
                      <a:pt x="0" y="0"/>
                    </a:moveTo>
                    <a:lnTo>
                      <a:pt x="1303024" y="0"/>
                    </a:lnTo>
                    <a:lnTo>
                      <a:pt x="1303024" y="220021"/>
                    </a:lnTo>
                    <a:lnTo>
                      <a:pt x="0" y="220021"/>
                    </a:lnTo>
                    <a:close/>
                  </a:path>
                </a:pathLst>
              </a:custGeom>
              <a:solidFill>
                <a:srgbClr val="D1D1D1"/>
              </a:solidFill>
            </p:spPr>
            <p:txBody>
              <a:bodyPr/>
              <a:lstStyle/>
              <a:p>
                <a:endParaRPr lang="en-US"/>
              </a:p>
            </p:txBody>
          </p:sp>
          <p:sp>
            <p:nvSpPr>
              <p:cNvPr id="35" name="TextBox 35"/>
              <p:cNvSpPr txBox="1"/>
              <p:nvPr/>
            </p:nvSpPr>
            <p:spPr>
              <a:xfrm>
                <a:off x="0" y="-57150"/>
                <a:ext cx="1303024" cy="277171"/>
              </a:xfrm>
              <a:prstGeom prst="rect">
                <a:avLst/>
              </a:prstGeom>
            </p:spPr>
            <p:txBody>
              <a:bodyPr lIns="50800" tIns="50800" rIns="50800" bIns="50800" rtlCol="0" anchor="ctr"/>
              <a:lstStyle/>
              <a:p>
                <a:pPr algn="ctr">
                  <a:lnSpc>
                    <a:spcPts val="2800"/>
                  </a:lnSpc>
                </a:pPr>
                <a:endParaRPr/>
              </a:p>
            </p:txBody>
          </p:sp>
        </p:grpSp>
        <p:sp>
          <p:nvSpPr>
            <p:cNvPr id="36" name="TextBox 36"/>
            <p:cNvSpPr txBox="1"/>
            <p:nvPr/>
          </p:nvSpPr>
          <p:spPr>
            <a:xfrm>
              <a:off x="215224" y="162259"/>
              <a:ext cx="2640336" cy="352425"/>
            </a:xfrm>
            <a:prstGeom prst="rect">
              <a:avLst/>
            </a:prstGeom>
          </p:spPr>
          <p:txBody>
            <a:bodyPr lIns="0" tIns="0" rIns="0" bIns="0" rtlCol="0" anchor="t">
              <a:spAutoFit/>
            </a:bodyPr>
            <a:lstStyle/>
            <a:p>
              <a:pPr algn="l">
                <a:lnSpc>
                  <a:spcPts val="2100"/>
                </a:lnSpc>
                <a:spcBef>
                  <a:spcPct val="0"/>
                </a:spcBef>
              </a:pPr>
              <a:r>
                <a:rPr lang="en-US" sz="1500" b="1">
                  <a:solidFill>
                    <a:srgbClr val="191919"/>
                  </a:solidFill>
                  <a:latin typeface="Roboto Bold" panose="02000000000000000000"/>
                  <a:ea typeface="Roboto Bold" panose="02000000000000000000"/>
                  <a:cs typeface="Roboto Bold" panose="02000000000000000000"/>
                  <a:sym typeface="Roboto Bold" panose="02000000000000000000"/>
                </a:rPr>
                <a:t>HNX-INDEX</a:t>
              </a:r>
            </a:p>
          </p:txBody>
        </p:sp>
        <p:sp>
          <p:nvSpPr>
            <p:cNvPr id="37" name="TextBox 37"/>
            <p:cNvSpPr txBox="1"/>
            <p:nvPr/>
          </p:nvSpPr>
          <p:spPr>
            <a:xfrm>
              <a:off x="215224" y="551549"/>
              <a:ext cx="2640336" cy="333424"/>
            </a:xfrm>
            <a:prstGeom prst="rect">
              <a:avLst/>
            </a:prstGeom>
          </p:spPr>
          <p:txBody>
            <a:bodyPr lIns="0" tIns="0" rIns="0" bIns="0" rtlCol="0" anchor="t">
              <a:spAutoFit/>
            </a:bodyPr>
            <a:lstStyle/>
            <a:p>
              <a:pPr algn="l">
                <a:lnSpc>
                  <a:spcPts val="2100"/>
                </a:lnSpc>
                <a:spcBef>
                  <a:spcPct val="0"/>
                </a:spcBef>
              </a:pPr>
              <a:r>
                <a:rPr lang="vi-VN" sz="1500" dirty="0">
                  <a:solidFill>
                    <a:srgbClr val="191919"/>
                  </a:solidFill>
                  <a:latin typeface="Roboto" panose="02000000000000000000"/>
                  <a:ea typeface="Roboto" panose="02000000000000000000"/>
                  <a:cs typeface="Roboto" panose="02000000000000000000"/>
                  <a:sym typeface="Roboto" panose="02000000000000000000"/>
                </a:rPr>
                <a:t>219.98 triệu cổ phiếu</a:t>
              </a:r>
              <a:endParaRPr lang="en-US" sz="1500" dirty="0">
                <a:solidFill>
                  <a:srgbClr val="191919"/>
                </a:solidFill>
                <a:latin typeface="Roboto" panose="02000000000000000000"/>
                <a:ea typeface="Roboto" panose="02000000000000000000"/>
                <a:cs typeface="Roboto" panose="02000000000000000000"/>
                <a:sym typeface="Roboto" panose="02000000000000000000"/>
              </a:endParaRPr>
            </a:p>
          </p:txBody>
        </p:sp>
        <p:sp>
          <p:nvSpPr>
            <p:cNvPr id="38" name="TextBox 38"/>
            <p:cNvSpPr txBox="1"/>
            <p:nvPr/>
          </p:nvSpPr>
          <p:spPr>
            <a:xfrm>
              <a:off x="3298279" y="162259"/>
              <a:ext cx="3081423" cy="333424"/>
            </a:xfrm>
            <a:prstGeom prst="rect">
              <a:avLst/>
            </a:prstGeom>
          </p:spPr>
          <p:txBody>
            <a:bodyPr lIns="0" tIns="0" rIns="0" bIns="0" rtlCol="0" anchor="t">
              <a:spAutoFit/>
            </a:bodyPr>
            <a:lstStyle/>
            <a:p>
              <a:pPr algn="r">
                <a:lnSpc>
                  <a:spcPts val="2100"/>
                </a:lnSpc>
                <a:spcBef>
                  <a:spcPct val="0"/>
                </a:spcBef>
              </a:pPr>
              <a:r>
                <a:rPr lang="vi-VN" sz="1500" b="1" dirty="0">
                  <a:solidFill>
                    <a:srgbClr val="191919"/>
                  </a:solidFill>
                  <a:latin typeface="Roboto Bold" panose="02000000000000000000"/>
                  <a:ea typeface="Roboto Bold" panose="02000000000000000000"/>
                  <a:cs typeface="Roboto Bold" panose="02000000000000000000"/>
                  <a:sym typeface="Roboto Bold" panose="02000000000000000000"/>
                </a:rPr>
                <a:t>272.46 </a:t>
              </a:r>
              <a:r>
                <a:rPr lang="en-US" sz="1500" b="1" dirty="0">
                  <a:solidFill>
                    <a:srgbClr val="00B050"/>
                  </a:solidFill>
                  <a:latin typeface="Roboto Bold" panose="02000000000000000000"/>
                  <a:ea typeface="Roboto Bold" panose="02000000000000000000"/>
                  <a:cs typeface="Roboto Bold" panose="02000000000000000000"/>
                  <a:sym typeface="Roboto Bold" panose="02000000000000000000"/>
                </a:rPr>
                <a:t>(</a:t>
              </a:r>
              <a:r>
                <a:rPr lang="vi-VN" sz="1500" b="1" dirty="0">
                  <a:solidFill>
                    <a:srgbClr val="00B050"/>
                  </a:solidFill>
                  <a:latin typeface="Roboto Bold" panose="02000000000000000000"/>
                  <a:ea typeface="Roboto Bold" panose="02000000000000000000"/>
                  <a:cs typeface="Roboto Bold" panose="02000000000000000000"/>
                  <a:sym typeface="Roboto Bold" panose="02000000000000000000"/>
                </a:rPr>
                <a:t>+0.59%)</a:t>
              </a:r>
              <a:endParaRPr lang="en-US" sz="1500" b="1" dirty="0">
                <a:solidFill>
                  <a:srgbClr val="00B050"/>
                </a:solidFill>
                <a:latin typeface="Roboto Bold" panose="02000000000000000000"/>
                <a:ea typeface="Roboto Bold" panose="02000000000000000000"/>
                <a:cs typeface="Roboto Bold" panose="02000000000000000000"/>
                <a:sym typeface="Roboto Bold" panose="02000000000000000000"/>
              </a:endParaRPr>
            </a:p>
          </p:txBody>
        </p:sp>
        <p:sp>
          <p:nvSpPr>
            <p:cNvPr id="39" name="TextBox 39"/>
            <p:cNvSpPr txBox="1"/>
            <p:nvPr/>
          </p:nvSpPr>
          <p:spPr>
            <a:xfrm>
              <a:off x="3298278" y="551549"/>
              <a:ext cx="3081423" cy="333424"/>
            </a:xfrm>
            <a:prstGeom prst="rect">
              <a:avLst/>
            </a:prstGeom>
          </p:spPr>
          <p:txBody>
            <a:bodyPr lIns="0" tIns="0" rIns="0" bIns="0" rtlCol="0" anchor="t">
              <a:spAutoFit/>
            </a:bodyPr>
            <a:lstStyle/>
            <a:p>
              <a:pPr algn="r">
                <a:lnSpc>
                  <a:spcPts val="2100"/>
                </a:lnSpc>
                <a:spcBef>
                  <a:spcPct val="0"/>
                </a:spcBef>
              </a:pPr>
              <a:r>
                <a:rPr lang="vi-VN" sz="1500" dirty="0">
                  <a:solidFill>
                    <a:srgbClr val="191919"/>
                  </a:solidFill>
                  <a:latin typeface="Roboto" panose="02000000000000000000"/>
                  <a:ea typeface="Roboto" panose="02000000000000000000"/>
                  <a:cs typeface="Roboto" panose="02000000000000000000"/>
                  <a:sym typeface="Roboto" panose="02000000000000000000"/>
                </a:rPr>
                <a:t>5,115.74 tỷ</a:t>
              </a:r>
              <a:r>
                <a:rPr lang="en-US" sz="1500" dirty="0">
                  <a:solidFill>
                    <a:srgbClr val="191919"/>
                  </a:solidFill>
                  <a:latin typeface="Roboto" panose="02000000000000000000"/>
                  <a:ea typeface="Roboto" panose="02000000000000000000"/>
                  <a:cs typeface="Roboto" panose="02000000000000000000"/>
                  <a:sym typeface="Roboto" panose="02000000000000000000"/>
                </a:rPr>
                <a:t> VNĐ </a:t>
              </a:r>
              <a:r>
                <a:rPr lang="en-US" sz="1500" b="1" dirty="0">
                  <a:solidFill>
                    <a:srgbClr val="00B050"/>
                  </a:solidFill>
                  <a:latin typeface="Roboto" panose="02000000000000000000"/>
                  <a:ea typeface="Roboto" panose="02000000000000000000"/>
                  <a:cs typeface="Roboto" panose="02000000000000000000"/>
                  <a:sym typeface="Roboto" panose="02000000000000000000"/>
                </a:rPr>
                <a:t>(</a:t>
              </a:r>
              <a:r>
                <a:rPr lang="vi-VN" sz="1500" b="1" dirty="0">
                  <a:solidFill>
                    <a:srgbClr val="00B050"/>
                  </a:solidFill>
                  <a:latin typeface="Roboto" panose="02000000000000000000"/>
                  <a:ea typeface="Roboto" panose="02000000000000000000"/>
                  <a:cs typeface="Roboto" panose="02000000000000000000"/>
                  <a:sym typeface="Roboto" panose="02000000000000000000"/>
                </a:rPr>
                <a:t>+87.74%</a:t>
              </a:r>
              <a:r>
                <a:rPr lang="en-US" sz="1500" b="1" dirty="0">
                  <a:solidFill>
                    <a:srgbClr val="00B050"/>
                  </a:solidFill>
                  <a:latin typeface="Roboto" panose="02000000000000000000"/>
                  <a:ea typeface="Roboto" panose="02000000000000000000"/>
                  <a:cs typeface="Roboto" panose="02000000000000000000"/>
                  <a:sym typeface="Roboto" panose="02000000000000000000"/>
                </a:rPr>
                <a:t>)</a:t>
              </a:r>
            </a:p>
          </p:txBody>
        </p:sp>
      </p:grpSp>
      <p:grpSp>
        <p:nvGrpSpPr>
          <p:cNvPr id="40" name="Group 40"/>
          <p:cNvGrpSpPr/>
          <p:nvPr/>
        </p:nvGrpSpPr>
        <p:grpSpPr>
          <a:xfrm>
            <a:off x="484418" y="6339072"/>
            <a:ext cx="4947418" cy="3565564"/>
            <a:chOff x="0" y="0"/>
            <a:chExt cx="1303024" cy="939079"/>
          </a:xfrm>
        </p:grpSpPr>
        <p:sp>
          <p:nvSpPr>
            <p:cNvPr id="41" name="Freeform 41"/>
            <p:cNvSpPr/>
            <p:nvPr/>
          </p:nvSpPr>
          <p:spPr>
            <a:xfrm>
              <a:off x="0" y="0"/>
              <a:ext cx="1303024" cy="939079"/>
            </a:xfrm>
            <a:custGeom>
              <a:avLst/>
              <a:gdLst/>
              <a:ahLst/>
              <a:cxnLst/>
              <a:rect l="l" t="t" r="r" b="b"/>
              <a:pathLst>
                <a:path w="1303024" h="939079">
                  <a:moveTo>
                    <a:pt x="0" y="0"/>
                  </a:moveTo>
                  <a:lnTo>
                    <a:pt x="1303024" y="0"/>
                  </a:lnTo>
                  <a:lnTo>
                    <a:pt x="1303024" y="939079"/>
                  </a:lnTo>
                  <a:lnTo>
                    <a:pt x="0" y="939079"/>
                  </a:lnTo>
                  <a:close/>
                </a:path>
              </a:pathLst>
            </a:custGeom>
            <a:solidFill>
              <a:srgbClr val="F5F5F7"/>
            </a:solidFill>
          </p:spPr>
          <p:txBody>
            <a:bodyPr/>
            <a:lstStyle/>
            <a:p>
              <a:endParaRPr lang="en-US"/>
            </a:p>
          </p:txBody>
        </p:sp>
        <p:sp>
          <p:nvSpPr>
            <p:cNvPr id="42" name="TextBox 42"/>
            <p:cNvSpPr txBox="1"/>
            <p:nvPr/>
          </p:nvSpPr>
          <p:spPr>
            <a:xfrm>
              <a:off x="0" y="-57150"/>
              <a:ext cx="1303024" cy="996229"/>
            </a:xfrm>
            <a:prstGeom prst="rect">
              <a:avLst/>
            </a:prstGeom>
          </p:spPr>
          <p:txBody>
            <a:bodyPr lIns="50800" tIns="50800" rIns="50800" bIns="50800" rtlCol="0" anchor="ctr"/>
            <a:lstStyle/>
            <a:p>
              <a:pPr algn="ctr">
                <a:lnSpc>
                  <a:spcPts val="2800"/>
                </a:lnSpc>
              </a:pPr>
              <a:endParaRPr/>
            </a:p>
          </p:txBody>
        </p:sp>
      </p:grpSp>
      <p:sp>
        <p:nvSpPr>
          <p:cNvPr id="43" name="TextBox 43"/>
          <p:cNvSpPr txBox="1"/>
          <p:nvPr/>
        </p:nvSpPr>
        <p:spPr>
          <a:xfrm>
            <a:off x="6109261" y="976078"/>
            <a:ext cx="2941737" cy="358775"/>
          </a:xfrm>
          <a:prstGeom prst="rect">
            <a:avLst/>
          </a:prstGeom>
        </p:spPr>
        <p:txBody>
          <a:bodyPr lIns="0" tIns="0" rIns="0" bIns="0" rtlCol="0" anchor="t">
            <a:spAutoFit/>
          </a:bodyPr>
          <a:lstStyle/>
          <a:p>
            <a:pPr algn="l">
              <a:lnSpc>
                <a:spcPts val="2800"/>
              </a:lnSpc>
              <a:spcBef>
                <a:spcPct val="0"/>
              </a:spcBef>
            </a:pP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Nhận</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định</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thị</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trường</a:t>
            </a:r>
            <a:endPar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endParaRPr>
          </a:p>
        </p:txBody>
      </p:sp>
      <p:sp>
        <p:nvSpPr>
          <p:cNvPr id="44" name="TextBox 44"/>
          <p:cNvSpPr txBox="1"/>
          <p:nvPr/>
        </p:nvSpPr>
        <p:spPr>
          <a:xfrm>
            <a:off x="6109260" y="6573764"/>
            <a:ext cx="2941737" cy="358775"/>
          </a:xfrm>
          <a:prstGeom prst="rect">
            <a:avLst/>
          </a:prstGeom>
        </p:spPr>
        <p:txBody>
          <a:bodyPr lIns="0" tIns="0" rIns="0" bIns="0" rtlCol="0" anchor="t">
            <a:spAutoFit/>
          </a:bodyPr>
          <a:lstStyle/>
          <a:p>
            <a:pPr algn="l">
              <a:lnSpc>
                <a:spcPts val="2800"/>
              </a:lnSpc>
              <a:spcBef>
                <a:spcPct val="0"/>
              </a:spcBef>
            </a:pP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Góc</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nhìn</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kỹ</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thuật</a:t>
            </a:r>
            <a:endPar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endParaRPr>
          </a:p>
        </p:txBody>
      </p:sp>
      <p:sp>
        <p:nvSpPr>
          <p:cNvPr id="45" name="TextBox 45"/>
          <p:cNvSpPr txBox="1"/>
          <p:nvPr/>
        </p:nvSpPr>
        <p:spPr>
          <a:xfrm>
            <a:off x="5916252" y="1442897"/>
            <a:ext cx="11887330" cy="5097549"/>
          </a:xfrm>
          <a:prstGeom prst="rect">
            <a:avLst/>
          </a:prstGeom>
        </p:spPr>
        <p:txBody>
          <a:bodyPr lIns="0" tIns="0" rIns="0" bIns="0" rtlCol="0" anchor="t">
            <a:spAutoFit/>
          </a:bodyPr>
          <a:lstStyle/>
          <a:p>
            <a:pPr marL="323850" lvl="1" indent="-161925" algn="just">
              <a:lnSpc>
                <a:spcPts val="2100"/>
              </a:lnSpc>
              <a:buFont typeface="Arial" panose="020B0604020202020204"/>
              <a:buChar char="•"/>
            </a:pPr>
            <a:r>
              <a:rPr lang="en-US" sz="1500" b="1" dirty="0" err="1">
                <a:latin typeface="Roboto Bold" panose="02000000000000000000"/>
                <a:ea typeface="Roboto Bold" panose="02000000000000000000"/>
                <a:cs typeface="Roboto Bold" panose="02000000000000000000"/>
                <a:sym typeface="Roboto Bold" panose="02000000000000000000"/>
              </a:rPr>
              <a:t>Diễn</a:t>
            </a:r>
            <a:r>
              <a:rPr lang="en-US" sz="1500" b="1" dirty="0">
                <a:latin typeface="Roboto Bold" panose="02000000000000000000"/>
                <a:ea typeface="Roboto Bold" panose="02000000000000000000"/>
                <a:cs typeface="Roboto Bold" panose="02000000000000000000"/>
                <a:sym typeface="Roboto Bold" panose="02000000000000000000"/>
              </a:rPr>
              <a:t> </a:t>
            </a:r>
            <a:r>
              <a:rPr lang="en-US" sz="1500" b="1" dirty="0" err="1">
                <a:latin typeface="Roboto Bold" panose="02000000000000000000"/>
                <a:ea typeface="Roboto Bold" panose="02000000000000000000"/>
                <a:cs typeface="Roboto Bold" panose="02000000000000000000"/>
                <a:sym typeface="Roboto Bold" panose="02000000000000000000"/>
              </a:rPr>
              <a:t>biến</a:t>
            </a:r>
            <a:r>
              <a:rPr lang="vi-VN" sz="1500" b="1" dirty="0">
                <a:latin typeface="Roboto Bold" panose="02000000000000000000"/>
                <a:ea typeface="Roboto Bold" panose="02000000000000000000"/>
                <a:cs typeface="Roboto Bold" panose="02000000000000000000"/>
                <a:sym typeface="Roboto Bold" panose="02000000000000000000"/>
              </a:rPr>
              <a:t> giao dịch:</a:t>
            </a:r>
            <a:r>
              <a:rPr lang="en-US" sz="1500" dirty="0">
                <a:latin typeface="Roboto" panose="02000000000000000000"/>
                <a:ea typeface="Roboto" panose="02000000000000000000"/>
                <a:cs typeface="Roboto" panose="02000000000000000000"/>
                <a:sym typeface="Roboto" panose="02000000000000000000"/>
              </a:rPr>
              <a:t> </a:t>
            </a:r>
            <a:r>
              <a:rPr lang="vi-VN" sz="1500" dirty="0">
                <a:latin typeface="Roboto" panose="02000000000000000000"/>
                <a:ea typeface="Roboto" panose="02000000000000000000"/>
                <a:cs typeface="Roboto" panose="02000000000000000000"/>
                <a:sym typeface="Roboto" panose="02000000000000000000"/>
              </a:rPr>
              <a:t>Thị trường chứng khoán Việt Nam tiếp tục trải qua một phiên giao dịch với trạng thái rung lắc mạnh, kết phiên tăng nhẹ 0.2% với độ rộng cải thiện về cuối thiên. Phiên sáng, VN-Index mở cửa sát đỉnh mới 1,590 điểm nhưng sớm hạ nhiệt, dao động quanh mốc 1,580 điểm trong phần lớn thời gian. Khoảng sau 11h, áp lực chốt lời lan rộng, đặc biệt ở nhóm ngân hàng và bluechip, khiến chỉ số mất gần 13 điểm với sắc đỏ áp đảo. Sang buổi chiều, lực cầu bắt đáy xuất hiện mạnh, kéo chỉ số từ mức giảm hơn 16 điểm trở lại trên tham chiếu. VIC (+1.74%) và VPB (+2.07%) là hai trụ chính giúp thị trường đảo chiều, bên cạnh nhóm Midcap và Smallcap giao dịch sôi động với nhiều mã tăng kịch trần. Kết phiên, rổ VN30 ghi nhận giảm -0.33%, trong khi nhóm Midcap tăng 1.05% và Smallcap tăng 0.59%. Thị trường giao dịch với sắc thái rung lắc suốt phiên và cải thiện nhẹ về cuối phiên trong hai phiên gần đây cho thấy tâm lý nhà đầu tư đang trở nên thận trọng hơn song vẫn sẵn sàng nhập cuộc khi xuất hiện cơ hội giá tốt và vẫn cho thấy động lực tiến lên vùng điểm cao hơn nhờ sự luân chuyển sôi động của dòng tiền, dù các nhóm ngành bắt đầu phân hóa. </a:t>
            </a:r>
          </a:p>
          <a:p>
            <a:pPr marL="323850" lvl="1" indent="-161925" algn="just">
              <a:lnSpc>
                <a:spcPts val="2100"/>
              </a:lnSpc>
              <a:buFont typeface="Arial" panose="020B0604020202020204"/>
              <a:buChar char="•"/>
            </a:pPr>
            <a:endParaRPr lang="vi-VN" sz="1500" b="1" dirty="0">
              <a:solidFill>
                <a:srgbClr val="000000"/>
              </a:solidFill>
              <a:latin typeface="Roboto" panose="02000000000000000000"/>
              <a:ea typeface="Roboto" panose="02000000000000000000"/>
              <a:cs typeface="Roboto" panose="02000000000000000000"/>
              <a:sym typeface="Roboto" panose="02000000000000000000"/>
            </a:endParaRPr>
          </a:p>
          <a:p>
            <a:pPr marL="323850" lvl="1" indent="-161925" algn="just">
              <a:lnSpc>
                <a:spcPts val="2100"/>
              </a:lnSpc>
              <a:buFont typeface="Arial" panose="020B0604020202020204"/>
              <a:buChar char="•"/>
            </a:pPr>
            <a:r>
              <a:rPr lang="en-US" sz="1500" b="1" dirty="0" err="1">
                <a:solidFill>
                  <a:srgbClr val="000000"/>
                </a:solidFill>
                <a:latin typeface="Roboto" panose="02000000000000000000"/>
                <a:ea typeface="Roboto" panose="02000000000000000000"/>
                <a:cs typeface="Roboto" panose="02000000000000000000"/>
                <a:sym typeface="Roboto Bold" panose="02000000000000000000"/>
              </a:rPr>
              <a:t>Điểm</a:t>
            </a:r>
            <a:r>
              <a:rPr lang="en-US" sz="1500" b="1" dirty="0">
                <a:solidFill>
                  <a:srgbClr val="000000"/>
                </a:solidFill>
                <a:latin typeface="Roboto" panose="02000000000000000000"/>
                <a:ea typeface="Roboto" panose="02000000000000000000"/>
                <a:cs typeface="Roboto" panose="02000000000000000000"/>
                <a:sym typeface="Roboto Bold" panose="02000000000000000000"/>
              </a:rPr>
              <a:t> </a:t>
            </a:r>
            <a:r>
              <a:rPr lang="en-US" sz="1500" b="1" dirty="0" err="1">
                <a:solidFill>
                  <a:srgbClr val="000000"/>
                </a:solidFill>
                <a:latin typeface="Roboto" panose="02000000000000000000"/>
                <a:ea typeface="Roboto" panose="02000000000000000000"/>
                <a:cs typeface="Roboto" panose="02000000000000000000"/>
                <a:sym typeface="Roboto Bold" panose="02000000000000000000"/>
              </a:rPr>
              <a:t>nhấn</a:t>
            </a:r>
            <a:r>
              <a:rPr lang="en-US" sz="1500" b="1" dirty="0">
                <a:solidFill>
                  <a:srgbClr val="000000"/>
                </a:solidFill>
                <a:latin typeface="Roboto" panose="02000000000000000000"/>
                <a:ea typeface="Roboto" panose="02000000000000000000"/>
                <a:cs typeface="Roboto" panose="02000000000000000000"/>
                <a:sym typeface="Roboto Bold" panose="02000000000000000000"/>
              </a:rPr>
              <a:t> </a:t>
            </a:r>
            <a:r>
              <a:rPr lang="en-US" sz="1500" b="1" dirty="0" err="1">
                <a:solidFill>
                  <a:srgbClr val="000000"/>
                </a:solidFill>
                <a:latin typeface="Roboto" panose="02000000000000000000"/>
                <a:ea typeface="Roboto" panose="02000000000000000000"/>
                <a:cs typeface="Roboto" panose="02000000000000000000"/>
                <a:sym typeface="Roboto Bold" panose="02000000000000000000"/>
              </a:rPr>
              <a:t>trong</a:t>
            </a:r>
            <a:r>
              <a:rPr lang="en-US" sz="1500" b="1" dirty="0">
                <a:solidFill>
                  <a:srgbClr val="000000"/>
                </a:solidFill>
                <a:latin typeface="Roboto" panose="02000000000000000000"/>
                <a:ea typeface="Roboto" panose="02000000000000000000"/>
                <a:cs typeface="Roboto" panose="02000000000000000000"/>
                <a:sym typeface="Roboto Bold" panose="02000000000000000000"/>
              </a:rPr>
              <a:t> </a:t>
            </a:r>
            <a:r>
              <a:rPr lang="en-US" sz="1500" b="1" dirty="0" err="1">
                <a:solidFill>
                  <a:srgbClr val="000000"/>
                </a:solidFill>
                <a:latin typeface="Roboto" panose="02000000000000000000"/>
                <a:ea typeface="Roboto" panose="02000000000000000000"/>
                <a:cs typeface="Roboto" panose="02000000000000000000"/>
                <a:sym typeface="Roboto Bold" panose="02000000000000000000"/>
              </a:rPr>
              <a:t>phiên</a:t>
            </a:r>
            <a:r>
              <a:rPr lang="en-US" sz="1500" b="1" dirty="0">
                <a:solidFill>
                  <a:srgbClr val="000000"/>
                </a:solidFill>
                <a:latin typeface="Roboto" panose="02000000000000000000"/>
                <a:ea typeface="Roboto" panose="02000000000000000000"/>
                <a:cs typeface="Roboto" panose="02000000000000000000"/>
                <a:sym typeface="Roboto Bold" panose="02000000000000000000"/>
              </a:rPr>
              <a:t>:</a:t>
            </a:r>
            <a:r>
              <a:rPr lang="vi-VN" sz="1500" b="1" dirty="0">
                <a:solidFill>
                  <a:srgbClr val="000000"/>
                </a:solidFill>
                <a:latin typeface="Roboto" panose="02000000000000000000"/>
                <a:ea typeface="Roboto" panose="02000000000000000000"/>
                <a:cs typeface="Roboto" panose="02000000000000000000"/>
                <a:sym typeface="Roboto" panose="02000000000000000000"/>
              </a:rPr>
              <a:t> </a:t>
            </a:r>
            <a:r>
              <a:rPr lang="vi-VN" sz="1500" dirty="0">
                <a:solidFill>
                  <a:srgbClr val="000000"/>
                </a:solidFill>
                <a:latin typeface="Roboto" panose="02000000000000000000"/>
                <a:ea typeface="Roboto" panose="02000000000000000000"/>
                <a:cs typeface="Roboto" panose="02000000000000000000"/>
                <a:sym typeface="Roboto" panose="02000000000000000000"/>
              </a:rPr>
              <a:t>Phiên ngày 08/08 ghi nhận 10/18 nhóm ngành tăng điểm trong đó Dầu khí (+3.22%) và Hàng &amp; Dịch vụ Công nghiệp (+2.51%) là những nhóm ngành tăng điểm mạnh nhất. Đóng góp vào mức tăng điểm của ngành Dầu khí đến từ cổ phiếu PVS (+8.96%), PVD tăng trần, BSR (+2.74%) diễn ra trong bối cảnh Mỹ liên tục gây sức ép đến các quốc gia nhập khẩu dầu Nga. GEE tăng trần, GEX (+4.87%) là những cổ phiếu tăng mạnh nhất của nhóm Hàng &amp; Dịch vụ Công nghiệp. Nhóm Xây dựng &amp; Vật liệu (+1.40%) cũng vận động tích cực nhờ cổ phiếu CII, HT1 tăng trần, LCG (+3.11%). Nhóm Du lịch &amp; Giải trí giảm mạnh nhất (-1.53%), điểm số bị kéo lùi bởi các mã vốn hóa lớn VJC (-4.86%), VPL (-1.06%). Nhóm Tài nguyên Cơ bản theo sau giảm (-1.50%), đà giảm đến từ các cổ phiếu thép HPG (-1.75%), NKG (-1.48%). Về mặt điểm số các cổ phiếu đóng góp vào chiều tăng bao gồm VIC, VPB và GEE. Các cổ phiếu đóng góp vào chiều giảm điểm bao gồm BID, TCB và HPG. Khối ngoại bán ròng mạnh 803 tỷ đồng trên toàn thị trường. Những mã khối ngoại mua ròng là VPB, GEX, CII trong khi bán ròng BID, SSI, HPG.</a:t>
            </a:r>
          </a:p>
        </p:txBody>
      </p:sp>
      <p:sp>
        <p:nvSpPr>
          <p:cNvPr id="46" name="TextBox 46"/>
          <p:cNvSpPr txBox="1"/>
          <p:nvPr/>
        </p:nvSpPr>
        <p:spPr>
          <a:xfrm>
            <a:off x="5916252" y="7040583"/>
            <a:ext cx="11887330" cy="2673809"/>
          </a:xfrm>
          <a:prstGeom prst="rect">
            <a:avLst/>
          </a:prstGeom>
        </p:spPr>
        <p:txBody>
          <a:bodyPr lIns="0" tIns="0" rIns="0" bIns="0" rtlCol="0" anchor="t">
            <a:spAutoFit/>
          </a:bodyPr>
          <a:lstStyle/>
          <a:p>
            <a:pPr marL="323850" lvl="1" indent="-161925" algn="just">
              <a:lnSpc>
                <a:spcPts val="2100"/>
              </a:lnSpc>
              <a:buFont typeface="Arial" panose="020B0604020202020204"/>
              <a:buChar char="•"/>
            </a:pPr>
            <a:r>
              <a:rPr lang="vi-VN" sz="1500" b="1"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panose="02000000000000000000"/>
              </a:rPr>
              <a:t>VN-Index kết phiên tăng 0.20% với thanh khoản duy trì ở mức cao,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panose="02000000000000000000"/>
              </a:rPr>
              <a:t>tiếp tục duy trì xu hướng tăng ngắn và trung hạn khi giá bám sát dải trên của Bollinger Bands, đường MA20 dốc lên và nằm dưới giá, trong khi thanh khoản ba phiên gần đây tăng mạnh so với trung bình 20 phiên, cho thấy dòng tiền vẫn vào thị trường tích cực. Việc dòng tiền chủ động luân chuyển sang nhóm midcap và smallcap cho thấy sự thận trọng của nhà đầu tư khi nhiều cổ phiếu bluechip đã thiết lập đỉnh mới.</a:t>
            </a:r>
          </a:p>
          <a:p>
            <a:pPr marL="323850" lvl="1" indent="-161925" algn="just">
              <a:lnSpc>
                <a:spcPts val="2100"/>
              </a:lnSpc>
              <a:buFont typeface="Arial" panose="020B0604020202020204"/>
              <a:buChar char="•"/>
            </a:pPr>
            <a:endParaRPr lang="vi-VN" sz="1500" dirty="0">
              <a:solidFill>
                <a:srgbClr val="000000"/>
              </a:solidFill>
              <a:latin typeface="Roboto" panose="02000000000000000000"/>
              <a:ea typeface="Roboto" panose="02000000000000000000"/>
              <a:cs typeface="Roboto" panose="02000000000000000000"/>
              <a:sym typeface="Roboto" panose="02000000000000000000"/>
            </a:endParaRPr>
          </a:p>
          <a:p>
            <a:pPr marL="323850" lvl="1" indent="-161925" algn="just">
              <a:lnSpc>
                <a:spcPts val="2100"/>
              </a:lnSpc>
              <a:buFont typeface="Arial" panose="020B0604020202020204"/>
              <a:buChar char="•"/>
            </a:pPr>
            <a:r>
              <a:rPr lang="en-US" sz="1500" b="1" dirty="0">
                <a:solidFill>
                  <a:srgbClr val="000000"/>
                </a:solidFill>
                <a:latin typeface="Roboto Bold" panose="02000000000000000000"/>
                <a:ea typeface="Roboto Bold" panose="02000000000000000000"/>
                <a:cs typeface="Roboto Bold" panose="02000000000000000000"/>
                <a:sym typeface="Roboto Bold" panose="02000000000000000000"/>
              </a:rPr>
              <a:t>HNX-</a:t>
            </a:r>
            <a:r>
              <a:rPr lang="vi-VN" sz="1500" b="1" dirty="0">
                <a:solidFill>
                  <a:srgbClr val="000000"/>
                </a:solidFill>
                <a:latin typeface="Roboto Bold" panose="02000000000000000000"/>
                <a:ea typeface="Roboto Bold" panose="02000000000000000000"/>
                <a:cs typeface="Roboto Bold" panose="02000000000000000000"/>
                <a:sym typeface="Roboto Bold" panose="02000000000000000000"/>
              </a:rPr>
              <a:t>Index</a:t>
            </a:r>
            <a:r>
              <a:rPr lang="vi-VN" sz="1500" b="1"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panose="02000000000000000000"/>
              </a:rPr>
              <a:t>: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panose="02000000000000000000"/>
              </a:rPr>
              <a:t>Chỉ số </a:t>
            </a:r>
            <a:r>
              <a:rPr lang="vi-VN" sz="1500" dirty="0">
                <a:solidFill>
                  <a:srgbClr val="000000"/>
                </a:solidFill>
                <a:latin typeface="Roboto" panose="02000000000000000000"/>
                <a:ea typeface="Roboto" panose="02000000000000000000"/>
                <a:cs typeface="Roboto" panose="02000000000000000000"/>
                <a:sym typeface="Roboto Bold" panose="02000000000000000000"/>
              </a:rPr>
              <a:t>HNX-Index kết phiên tăng 0.59%, với khối lượng giao dịch cải thiện. Vùng hỗ trợ gần nằm quanh 256–260 điểm, trong khi kháng cự tâm lý nằm ở mốc 280 điểm; nếu vượt 280 điểm với thanh khoản duy trì tích cực, chỉ số có thể hướng đến các vùng cao mới, nhưng rủi ro rung lắc ngắn hạn vẫn cần được lưu ý.</a:t>
            </a:r>
          </a:p>
          <a:p>
            <a:pPr marL="323850" lvl="1" indent="-161925" algn="just">
              <a:lnSpc>
                <a:spcPts val="2100"/>
              </a:lnSpc>
              <a:buFont typeface="Arial" panose="020B0604020202020204"/>
              <a:buChar char="•"/>
            </a:pPr>
            <a:endParaRPr lang="en-US" sz="1500" dirty="0">
              <a:solidFill>
                <a:srgbClr val="000000"/>
              </a:solidFill>
              <a:latin typeface="Roboto" panose="02000000000000000000"/>
              <a:ea typeface="Roboto" panose="02000000000000000000"/>
              <a:cs typeface="Roboto" panose="02000000000000000000"/>
              <a:sym typeface="Roboto" panose="02000000000000000000"/>
            </a:endParaRPr>
          </a:p>
          <a:p>
            <a:pPr marL="323850" lvl="1" indent="-161925" algn="just">
              <a:lnSpc>
                <a:spcPts val="2100"/>
              </a:lnSpc>
              <a:buFont typeface="Arial" panose="020B0604020202020204"/>
              <a:buChar char="•"/>
            </a:pPr>
            <a:r>
              <a:rPr lang="en-US" sz="1500" b="1" dirty="0" err="1">
                <a:solidFill>
                  <a:srgbClr val="000000"/>
                </a:solidFill>
                <a:latin typeface="Roboto Bold" panose="02000000000000000000"/>
                <a:ea typeface="Roboto Bold" panose="02000000000000000000"/>
                <a:cs typeface="Roboto Bold" panose="02000000000000000000"/>
                <a:sym typeface="Roboto Bold" panose="02000000000000000000"/>
              </a:rPr>
              <a:t>Chiến</a:t>
            </a:r>
            <a:r>
              <a:rPr lang="en-US" sz="1500" b="1" dirty="0">
                <a:solidFill>
                  <a:srgbClr val="000000"/>
                </a:solidFill>
                <a:latin typeface="Roboto Bold" panose="02000000000000000000"/>
                <a:ea typeface="Roboto Bold" panose="02000000000000000000"/>
                <a:cs typeface="Roboto Bold" panose="02000000000000000000"/>
                <a:sym typeface="Roboto Bold" panose="02000000000000000000"/>
              </a:rPr>
              <a:t> </a:t>
            </a:r>
            <a:r>
              <a:rPr lang="en-US" sz="1500" b="1" dirty="0" err="1">
                <a:solidFill>
                  <a:srgbClr val="000000"/>
                </a:solidFill>
                <a:latin typeface="Roboto Bold" panose="02000000000000000000"/>
                <a:ea typeface="Roboto Bold" panose="02000000000000000000"/>
                <a:cs typeface="Roboto Bold" panose="02000000000000000000"/>
                <a:sym typeface="Roboto Bold" panose="02000000000000000000"/>
              </a:rPr>
              <a:t>lược</a:t>
            </a:r>
            <a:r>
              <a:rPr lang="en-US" sz="1500" b="1" dirty="0">
                <a:solidFill>
                  <a:srgbClr val="000000"/>
                </a:solidFill>
                <a:latin typeface="Roboto Bold" panose="02000000000000000000"/>
                <a:ea typeface="Roboto Bold" panose="02000000000000000000"/>
                <a:cs typeface="Roboto Bold" panose="02000000000000000000"/>
                <a:sym typeface="Roboto Bold" panose="02000000000000000000"/>
              </a:rPr>
              <a:t> </a:t>
            </a:r>
            <a:r>
              <a:rPr lang="en-US" sz="1500" b="1" dirty="0" err="1">
                <a:solidFill>
                  <a:srgbClr val="000000"/>
                </a:solidFill>
                <a:latin typeface="Roboto Bold" panose="02000000000000000000"/>
                <a:ea typeface="Roboto Bold" panose="02000000000000000000"/>
                <a:cs typeface="Roboto Bold" panose="02000000000000000000"/>
                <a:sym typeface="Roboto Bold" panose="02000000000000000000"/>
              </a:rPr>
              <a:t>chung</a:t>
            </a:r>
            <a:r>
              <a:rPr lang="en-US" sz="1500" b="1" dirty="0">
                <a:solidFill>
                  <a:srgbClr val="000000"/>
                </a:solidFill>
                <a:latin typeface="Roboto Bold" panose="02000000000000000000"/>
                <a:ea typeface="Roboto Bold" panose="02000000000000000000"/>
                <a:cs typeface="Roboto Bold" panose="02000000000000000000"/>
                <a:sym typeface="Roboto Bold" panose="02000000000000000000"/>
              </a:rPr>
              <a:t>:</a:t>
            </a:r>
            <a:r>
              <a:rPr lang="en-US" sz="1500" dirty="0">
                <a:solidFill>
                  <a:srgbClr val="000000"/>
                </a:solidFill>
                <a:latin typeface="Roboto" panose="02000000000000000000"/>
                <a:ea typeface="Roboto" panose="02000000000000000000"/>
                <a:cs typeface="Roboto" panose="02000000000000000000"/>
                <a:sym typeface="Roboto" panose="02000000000000000000"/>
              </a:rPr>
              <a:t>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panose="02000000000000000000"/>
              </a:rPr>
              <a:t>Nhà đầu tư hạn chế mua mới vào thời điểm này, chú ý giữ tỷ trọng vừa phải và kiên nhẫn lựa chọn điểm chốt lời hợp lý.</a:t>
            </a:r>
          </a:p>
        </p:txBody>
      </p:sp>
      <p:sp>
        <p:nvSpPr>
          <p:cNvPr id="48" name="TextBox 48"/>
          <p:cNvSpPr txBox="1"/>
          <p:nvPr/>
        </p:nvSpPr>
        <p:spPr>
          <a:xfrm>
            <a:off x="16123114" y="10003743"/>
            <a:ext cx="1680468" cy="165100"/>
          </a:xfrm>
          <a:prstGeom prst="rect">
            <a:avLst/>
          </a:prstGeom>
        </p:spPr>
        <p:txBody>
          <a:bodyPr lIns="0" tIns="0" rIns="0" bIns="0" rtlCol="0" anchor="t">
            <a:spAutoFit/>
          </a:bodyPr>
          <a:lstStyle/>
          <a:p>
            <a:pPr algn="r">
              <a:lnSpc>
                <a:spcPts val="1400"/>
              </a:lnSpc>
              <a:spcBef>
                <a:spcPct val="0"/>
              </a:spcBef>
            </a:pPr>
            <a:r>
              <a:rPr lang="en-US" sz="1000" dirty="0">
                <a:solidFill>
                  <a:srgbClr val="606060"/>
                </a:solidFill>
                <a:latin typeface="Roboto" panose="02000000000000000000"/>
                <a:ea typeface="Roboto" panose="02000000000000000000"/>
                <a:cs typeface="Roboto" panose="02000000000000000000"/>
                <a:sym typeface="Roboto" panose="02000000000000000000"/>
              </a:rPr>
              <a:t>BẢN TIN THỊ TRƯỜNG</a:t>
            </a:r>
          </a:p>
        </p:txBody>
      </p:sp>
      <p:sp>
        <p:nvSpPr>
          <p:cNvPr id="49" name="TextBox 49"/>
          <p:cNvSpPr txBox="1"/>
          <p:nvPr/>
        </p:nvSpPr>
        <p:spPr>
          <a:xfrm>
            <a:off x="484416" y="5646905"/>
            <a:ext cx="4637484" cy="358775"/>
          </a:xfrm>
          <a:prstGeom prst="rect">
            <a:avLst/>
          </a:prstGeom>
        </p:spPr>
        <p:txBody>
          <a:bodyPr lIns="0" tIns="0" rIns="0" bIns="0" rtlCol="0" anchor="t">
            <a:spAutoFit/>
          </a:bodyPr>
          <a:lstStyle/>
          <a:p>
            <a:pPr algn="l">
              <a:lnSpc>
                <a:spcPts val="2800"/>
              </a:lnSpc>
              <a:spcBef>
                <a:spcPct val="0"/>
              </a:spcBef>
            </a:pP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Hiệu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suất</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từ</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đầu</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năm</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(YTD)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các</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chỉ</a:t>
            </a:r>
            <a:r>
              <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rPr>
              <a:t> </a:t>
            </a:r>
            <a:r>
              <a:rPr lang="en-US" sz="2000" b="1" dirty="0" err="1">
                <a:solidFill>
                  <a:srgbClr val="E02B2B"/>
                </a:solidFill>
                <a:latin typeface="Roboto Bold" panose="02000000000000000000"/>
                <a:ea typeface="Roboto Bold" panose="02000000000000000000"/>
                <a:cs typeface="Roboto Bold" panose="02000000000000000000"/>
                <a:sym typeface="Roboto Bold" panose="02000000000000000000"/>
              </a:rPr>
              <a:t>số</a:t>
            </a:r>
            <a:endParaRPr lang="en-US" sz="2000" b="1" dirty="0">
              <a:solidFill>
                <a:srgbClr val="E02B2B"/>
              </a:solidFill>
              <a:latin typeface="Roboto Bold" panose="02000000000000000000"/>
              <a:ea typeface="Roboto Bold" panose="02000000000000000000"/>
              <a:cs typeface="Roboto Bold" panose="02000000000000000000"/>
              <a:sym typeface="Roboto Bold" panose="02000000000000000000"/>
            </a:endParaRPr>
          </a:p>
        </p:txBody>
      </p:sp>
      <p:sp>
        <p:nvSpPr>
          <p:cNvPr id="50" name="TextBox 50"/>
          <p:cNvSpPr txBox="1"/>
          <p:nvPr/>
        </p:nvSpPr>
        <p:spPr>
          <a:xfrm>
            <a:off x="484418" y="10003743"/>
            <a:ext cx="1191982" cy="165100"/>
          </a:xfrm>
          <a:prstGeom prst="rect">
            <a:avLst/>
          </a:prstGeom>
        </p:spPr>
        <p:txBody>
          <a:bodyPr wrap="square" lIns="0" tIns="0" rIns="0" bIns="0" rtlCol="0" anchor="t">
            <a:spAutoFit/>
          </a:bodyPr>
          <a:lstStyle/>
          <a:p>
            <a:pPr algn="l">
              <a:lnSpc>
                <a:spcPts val="1400"/>
              </a:lnSpc>
              <a:spcBef>
                <a:spcPct val="0"/>
              </a:spcBef>
            </a:pPr>
            <a:r>
              <a:rPr lang="en-US" sz="1000" dirty="0">
                <a:solidFill>
                  <a:srgbClr val="606060"/>
                </a:solidFill>
                <a:latin typeface="Roboto" panose="02000000000000000000"/>
                <a:ea typeface="Roboto" panose="02000000000000000000"/>
                <a:cs typeface="Roboto" panose="02000000000000000000"/>
                <a:sym typeface="Roboto" panose="02000000000000000000"/>
              </a:rPr>
              <a:t>www.pbsv.com.vn</a:t>
            </a:r>
          </a:p>
        </p:txBody>
      </p:sp>
      <p:sp>
        <p:nvSpPr>
          <p:cNvPr id="52" name="TextBox 52"/>
          <p:cNvSpPr txBox="1"/>
          <p:nvPr/>
        </p:nvSpPr>
        <p:spPr>
          <a:xfrm>
            <a:off x="13740536" y="220439"/>
            <a:ext cx="4063046" cy="250068"/>
          </a:xfrm>
          <a:prstGeom prst="rect">
            <a:avLst/>
          </a:prstGeom>
        </p:spPr>
        <p:txBody>
          <a:bodyPr lIns="0" tIns="0" rIns="0" bIns="0" rtlCol="0" anchor="t">
            <a:spAutoFit/>
          </a:bodyPr>
          <a:lstStyle/>
          <a:p>
            <a:pPr algn="r">
              <a:lnSpc>
                <a:spcPts val="2100"/>
              </a:lnSpc>
              <a:spcBef>
                <a:spcPct val="0"/>
              </a:spcBef>
            </a:pPr>
            <a:r>
              <a:rPr lang="en-US" sz="1500" dirty="0" err="1">
                <a:solidFill>
                  <a:srgbClr val="606060"/>
                </a:solidFill>
                <a:latin typeface="Roboto" panose="02000000000000000000"/>
                <a:ea typeface="Roboto" panose="02000000000000000000"/>
                <a:cs typeface="Roboto" panose="02000000000000000000"/>
                <a:sym typeface="Roboto" panose="02000000000000000000"/>
              </a:rPr>
              <a:t>Ngày</a:t>
            </a:r>
            <a:r>
              <a:rPr lang="en-US" sz="1500" dirty="0">
                <a:solidFill>
                  <a:srgbClr val="606060"/>
                </a:solidFill>
                <a:latin typeface="Roboto" panose="02000000000000000000"/>
                <a:ea typeface="Roboto" panose="02000000000000000000"/>
                <a:cs typeface="Roboto" panose="02000000000000000000"/>
                <a:sym typeface="Roboto" panose="02000000000000000000"/>
              </a:rPr>
              <a:t> </a:t>
            </a:r>
            <a:r>
              <a:rPr lang="vi-VN" sz="1500" dirty="0">
                <a:solidFill>
                  <a:srgbClr val="606060"/>
                </a:solidFill>
                <a:latin typeface="Roboto" panose="02000000000000000000"/>
                <a:ea typeface="Roboto" panose="02000000000000000000"/>
                <a:cs typeface="Roboto" panose="02000000000000000000"/>
                <a:sym typeface="Roboto" panose="02000000000000000000"/>
              </a:rPr>
              <a:t>08 </a:t>
            </a:r>
            <a:r>
              <a:rPr lang="en-US" sz="1500" dirty="0" err="1">
                <a:solidFill>
                  <a:srgbClr val="606060"/>
                </a:solidFill>
                <a:latin typeface="Roboto" panose="02000000000000000000"/>
                <a:ea typeface="Roboto" panose="02000000000000000000"/>
                <a:cs typeface="Roboto" panose="02000000000000000000"/>
                <a:sym typeface="Roboto" panose="02000000000000000000"/>
              </a:rPr>
              <a:t>tháng</a:t>
            </a:r>
            <a:r>
              <a:rPr lang="en-US" sz="1500" dirty="0">
                <a:solidFill>
                  <a:srgbClr val="606060"/>
                </a:solidFill>
                <a:latin typeface="Roboto" panose="02000000000000000000"/>
                <a:ea typeface="Roboto" panose="02000000000000000000"/>
                <a:cs typeface="Roboto" panose="02000000000000000000"/>
                <a:sym typeface="Roboto" panose="02000000000000000000"/>
              </a:rPr>
              <a:t> </a:t>
            </a:r>
            <a:r>
              <a:rPr lang="vi-VN" sz="1500" dirty="0">
                <a:solidFill>
                  <a:srgbClr val="606060"/>
                </a:solidFill>
                <a:latin typeface="Roboto" panose="02000000000000000000"/>
                <a:ea typeface="Roboto" panose="02000000000000000000"/>
                <a:cs typeface="Roboto" panose="02000000000000000000"/>
                <a:sym typeface="Roboto" panose="02000000000000000000"/>
              </a:rPr>
              <a:t>08</a:t>
            </a:r>
            <a:r>
              <a:rPr lang="en-US" sz="1500" dirty="0">
                <a:solidFill>
                  <a:srgbClr val="606060"/>
                </a:solidFill>
                <a:latin typeface="Roboto" panose="02000000000000000000"/>
                <a:ea typeface="Roboto" panose="02000000000000000000"/>
                <a:cs typeface="Roboto" panose="02000000000000000000"/>
                <a:sym typeface="Roboto" panose="02000000000000000000"/>
              </a:rPr>
              <a:t> </a:t>
            </a:r>
            <a:r>
              <a:rPr lang="en-US" sz="1500" dirty="0" err="1">
                <a:solidFill>
                  <a:srgbClr val="606060"/>
                </a:solidFill>
                <a:latin typeface="Roboto" panose="02000000000000000000"/>
                <a:ea typeface="Roboto" panose="02000000000000000000"/>
                <a:cs typeface="Roboto" panose="02000000000000000000"/>
                <a:sym typeface="Roboto" panose="02000000000000000000"/>
              </a:rPr>
              <a:t>năm</a:t>
            </a:r>
            <a:r>
              <a:rPr lang="en-US" sz="1500" dirty="0">
                <a:solidFill>
                  <a:srgbClr val="606060"/>
                </a:solidFill>
                <a:latin typeface="Roboto" panose="02000000000000000000"/>
                <a:ea typeface="Roboto" panose="02000000000000000000"/>
                <a:cs typeface="Roboto" panose="02000000000000000000"/>
                <a:sym typeface="Roboto" panose="02000000000000000000"/>
              </a:rPr>
              <a:t> 2025</a:t>
            </a:r>
          </a:p>
        </p:txBody>
      </p:sp>
      <p:sp>
        <p:nvSpPr>
          <p:cNvPr id="2" name="TextBox 16">
            <a:extLst>
              <a:ext uri="{FF2B5EF4-FFF2-40B4-BE49-F238E27FC236}">
                <a16:creationId xmlns:a16="http://schemas.microsoft.com/office/drawing/2014/main" id="{99A79A7D-D053-C447-998E-574DA4D3E33D}"/>
              </a:ext>
            </a:extLst>
          </p:cNvPr>
          <p:cNvSpPr txBox="1"/>
          <p:nvPr/>
        </p:nvSpPr>
        <p:spPr>
          <a:xfrm>
            <a:off x="4106642" y="572608"/>
            <a:ext cx="13696940" cy="500137"/>
          </a:xfrm>
          <a:prstGeom prst="rect">
            <a:avLst/>
          </a:prstGeom>
        </p:spPr>
        <p:txBody>
          <a:bodyPr wrap="square" lIns="0" tIns="0" rIns="0" bIns="0" rtlCol="0" anchor="t">
            <a:spAutoFit/>
          </a:bodyPr>
          <a:lstStyle/>
          <a:p>
            <a:pPr algn="r">
              <a:lnSpc>
                <a:spcPts val="4200"/>
              </a:lnSpc>
              <a:spcBef>
                <a:spcPct val="0"/>
              </a:spcBef>
            </a:pPr>
            <a:r>
              <a:rPr lang="vi-VN" sz="3000" b="1" dirty="0">
                <a:solidFill>
                  <a:srgbClr val="E02B2B"/>
                </a:solidFill>
                <a:latin typeface="Roboto" panose="02000000000000000000" pitchFamily="2" charset="0"/>
                <a:ea typeface="Roboto" panose="02000000000000000000" pitchFamily="2" charset="0"/>
                <a:cs typeface="Roboto" panose="02000000000000000000" pitchFamily="2" charset="0"/>
                <a:sym typeface="Roboto Bold"/>
              </a:rPr>
              <a:t>PHIÊN ATC PHỤC HỒI THÀNH CÔNG</a:t>
            </a:r>
          </a:p>
        </p:txBody>
      </p:sp>
      <p:graphicFrame>
        <p:nvGraphicFramePr>
          <p:cNvPr id="3" name="Chart 2">
            <a:extLst>
              <a:ext uri="{FF2B5EF4-FFF2-40B4-BE49-F238E27FC236}">
                <a16:creationId xmlns:a16="http://schemas.microsoft.com/office/drawing/2014/main" id="{34A7FD25-311D-E302-13CC-F8A477814595}"/>
              </a:ext>
            </a:extLst>
          </p:cNvPr>
          <p:cNvGraphicFramePr/>
          <p:nvPr>
            <p:extLst>
              <p:ext uri="{D42A27DB-BD31-4B8C-83A1-F6EECF244321}">
                <p14:modId xmlns:p14="http://schemas.microsoft.com/office/powerpoint/2010/main" val="1255707588"/>
              </p:ext>
            </p:extLst>
          </p:nvPr>
        </p:nvGraphicFramePr>
        <p:xfrm>
          <a:off x="484416" y="6339072"/>
          <a:ext cx="4947419" cy="35655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4418" y="382364"/>
            <a:ext cx="1749516" cy="417697"/>
          </a:xfrm>
          <a:custGeom>
            <a:avLst/>
            <a:gdLst/>
            <a:ahLst/>
            <a:cxnLst/>
            <a:rect l="l" t="t" r="r" b="b"/>
            <a:pathLst>
              <a:path w="1749516" h="417697">
                <a:moveTo>
                  <a:pt x="0" y="0"/>
                </a:moveTo>
                <a:lnTo>
                  <a:pt x="1749515" y="0"/>
                </a:lnTo>
                <a:lnTo>
                  <a:pt x="1749515" y="417697"/>
                </a:lnTo>
                <a:lnTo>
                  <a:pt x="0" y="417697"/>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484418" y="1068163"/>
            <a:ext cx="4692140" cy="8845998"/>
            <a:chOff x="0" y="0"/>
            <a:chExt cx="1235790" cy="2329810"/>
          </a:xfrm>
        </p:grpSpPr>
        <p:sp>
          <p:nvSpPr>
            <p:cNvPr id="4" name="Freeform 4"/>
            <p:cNvSpPr/>
            <p:nvPr/>
          </p:nvSpPr>
          <p:spPr>
            <a:xfrm>
              <a:off x="0" y="0"/>
              <a:ext cx="1235790" cy="2329810"/>
            </a:xfrm>
            <a:custGeom>
              <a:avLst/>
              <a:gdLst/>
              <a:ahLst/>
              <a:cxnLst/>
              <a:rect l="l" t="t" r="r" b="b"/>
              <a:pathLst>
                <a:path w="1235790" h="2329810">
                  <a:moveTo>
                    <a:pt x="0" y="0"/>
                  </a:moveTo>
                  <a:lnTo>
                    <a:pt x="1235790" y="0"/>
                  </a:lnTo>
                  <a:lnTo>
                    <a:pt x="1235790" y="2329810"/>
                  </a:lnTo>
                  <a:lnTo>
                    <a:pt x="0" y="2329810"/>
                  </a:lnTo>
                  <a:close/>
                </a:path>
              </a:pathLst>
            </a:custGeom>
            <a:solidFill>
              <a:srgbClr val="F5F5F7"/>
            </a:solidFill>
          </p:spPr>
          <p:txBody>
            <a:bodyPr/>
            <a:lstStyle/>
            <a:p>
              <a:endParaRPr lang="en-US"/>
            </a:p>
          </p:txBody>
        </p:sp>
        <p:sp>
          <p:nvSpPr>
            <p:cNvPr id="5" name="TextBox 5"/>
            <p:cNvSpPr txBox="1"/>
            <p:nvPr/>
          </p:nvSpPr>
          <p:spPr>
            <a:xfrm>
              <a:off x="0" y="-57150"/>
              <a:ext cx="1235790" cy="2386960"/>
            </a:xfrm>
            <a:prstGeom prst="rect">
              <a:avLst/>
            </a:prstGeom>
          </p:spPr>
          <p:txBody>
            <a:bodyPr lIns="50800" tIns="50800" rIns="50800" bIns="50800" rtlCol="0" anchor="ctr"/>
            <a:lstStyle/>
            <a:p>
              <a:pPr algn="ctr">
                <a:lnSpc>
                  <a:spcPts val="2800"/>
                </a:lnSpc>
              </a:pPr>
              <a:endParaRPr/>
            </a:p>
          </p:txBody>
        </p:sp>
      </p:grpSp>
      <p:sp>
        <p:nvSpPr>
          <p:cNvPr id="6" name="AutoShape 6"/>
          <p:cNvSpPr/>
          <p:nvPr/>
        </p:nvSpPr>
        <p:spPr>
          <a:xfrm>
            <a:off x="1220260" y="1068163"/>
            <a:ext cx="0" cy="8845998"/>
          </a:xfrm>
          <a:prstGeom prst="line">
            <a:avLst/>
          </a:prstGeom>
          <a:ln w="19050" cap="flat">
            <a:solidFill>
              <a:srgbClr val="D1D1D1"/>
            </a:solidFill>
            <a:prstDash val="solid"/>
            <a:headEnd type="none" w="sm" len="sm"/>
            <a:tailEnd type="none" w="sm" len="sm"/>
          </a:ln>
        </p:spPr>
        <p:txBody>
          <a:bodyPr/>
          <a:lstStyle/>
          <a:p>
            <a:endParaRPr lang="en-US"/>
          </a:p>
        </p:txBody>
      </p:sp>
      <p:sp>
        <p:nvSpPr>
          <p:cNvPr id="8" name="TextBox 8"/>
          <p:cNvSpPr txBox="1"/>
          <p:nvPr/>
        </p:nvSpPr>
        <p:spPr>
          <a:xfrm>
            <a:off x="5693185" y="1565137"/>
            <a:ext cx="12107939" cy="3212418"/>
          </a:xfrm>
          <a:prstGeom prst="rect">
            <a:avLst/>
          </a:prstGeom>
        </p:spPr>
        <p:txBody>
          <a:bodyPr lIns="0" tIns="0" rIns="0" bIns="0" rtlCol="0" anchor="t">
            <a:spAutoFit/>
          </a:bodyPr>
          <a:lstStyle/>
          <a:p>
            <a:pPr algn="just">
              <a:lnSpc>
                <a:spcPts val="2100"/>
              </a:lnSpc>
            </a:pPr>
            <a:r>
              <a:rPr lang="vi-VN" sz="1500" b="1"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Tại phiên họp Chính phủ thường kỳ tháng 7, Thống đốc NHNN cho biết nếu áp lực tỷ giá USD/VND tiếp tục tăng mạnh, NHNN sẽ cân nhắc không tiếp tục giảm lãi suất để tránh ảnh hưởng đến ổn định tỷ giá - nguy cơ gây bất ổn vĩ mô: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Theo bà, Thị trường tài chính - tiền tệ quốc tế diễn biến khó lường, lãi suất USD tăng khiến áp lực lên điều hành chính sách tiền tệ ngày càng lớn. Bên cạnh đó, Thống đốc cũng khẳng định tốc độ tăng tín dụng vào bất động sản, chứng khoán cao hơn mức bình quân chung, song vẫn đảm bảo an toàn, không gây rủi ro hệ thống. Tính đến hết Q2, tín dụng bất động sản chiếm 18.5% tổng dư nợ, tăng 2.44 lần so với cuối năm 2024 và tín dụng chứng khoán chiếm 1.5% tổng dư nợ. </a:t>
            </a:r>
          </a:p>
          <a:p>
            <a:pPr algn="just">
              <a:lnSpc>
                <a:spcPts val="2100"/>
              </a:lnSpc>
            </a:pPr>
            <a:endPar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endParaRPr>
          </a:p>
          <a:p>
            <a:pPr algn="just">
              <a:lnSpc>
                <a:spcPts val="2100"/>
              </a:lnSpc>
            </a:pPr>
            <a:r>
              <a:rPr lang="vi-VN" sz="1500" b="1"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Chốt phiên giao dịch ngày 7/8, lãi suất VND liên ngân hàng tăng mạnh ở toàn bộ các kỳ hạn từ 1 tháng trở xuống: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Lãi suất qua đêm đã tiến lên mức 6.73%/năm, </a:t>
            </a:r>
            <a:r>
              <a:rPr lang="fi-FI"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1 tuần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6.</a:t>
            </a:r>
            <a:r>
              <a:rPr lang="fi-FI"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55%; 2 tuần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6.</a:t>
            </a:r>
            <a:r>
              <a:rPr lang="fi-FI"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1%</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 các mức tăng dao động từ 0.27 – 1.23 điểm % so với phiên 6/8.</a:t>
            </a:r>
          </a:p>
          <a:p>
            <a:pPr algn="just">
              <a:lnSpc>
                <a:spcPts val="2100"/>
              </a:lnSpc>
            </a:pPr>
            <a:endPar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endParaRPr>
          </a:p>
          <a:p>
            <a:pPr algn="just">
              <a:lnSpc>
                <a:spcPts val="2100"/>
              </a:lnSpc>
            </a:pPr>
            <a:r>
              <a:rPr lang="vi-VN" sz="1500" b="1"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Tổng thống Mỹ Donald Trump ngày 6/8 tuyên bố áp thêm mức thuế 25% lên hàng hóa Ấn Độ vì New Delhi tiếp tục mua dầu từ Nga: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Sắc lệnh sẽ nâng tổng mức thuế nhập khẩu đối với hàng hóa Ấn Độ vào Mỹ lên 50% - một trong những mức thuế cao nhất mà Mỹ áp đặt. Mức thuế mới sẽ có hiệu lực sau 21 ngày, tức là vào ngày 27/8. </a:t>
            </a:r>
          </a:p>
        </p:txBody>
      </p:sp>
      <p:sp>
        <p:nvSpPr>
          <p:cNvPr id="9" name="TextBox 9"/>
          <p:cNvSpPr txBox="1"/>
          <p:nvPr/>
        </p:nvSpPr>
        <p:spPr>
          <a:xfrm>
            <a:off x="15925800" y="10003743"/>
            <a:ext cx="1877782" cy="165100"/>
          </a:xfrm>
          <a:prstGeom prst="rect">
            <a:avLst/>
          </a:prstGeom>
        </p:spPr>
        <p:txBody>
          <a:bodyPr wrap="square" lIns="0" tIns="0" rIns="0" bIns="0" rtlCol="0" anchor="t">
            <a:spAutoFit/>
          </a:bodyPr>
          <a:lstStyle/>
          <a:p>
            <a:pPr algn="r">
              <a:lnSpc>
                <a:spcPts val="1399"/>
              </a:lnSpc>
              <a:spcBef>
                <a:spcPct val="0"/>
              </a:spcBef>
            </a:pPr>
            <a:r>
              <a:rPr lang="en-US" sz="999" dirty="0">
                <a:solidFill>
                  <a:srgbClr val="606060"/>
                </a:solidFill>
                <a:latin typeface="Roboto"/>
                <a:ea typeface="Roboto"/>
                <a:cs typeface="Roboto"/>
                <a:sym typeface="Roboto"/>
              </a:rPr>
              <a:t>CẬP NHẬT THỊ TRƯỜNG  |  1</a:t>
            </a:r>
          </a:p>
        </p:txBody>
      </p:sp>
      <p:sp>
        <p:nvSpPr>
          <p:cNvPr id="10" name="TextBox 10"/>
          <p:cNvSpPr txBox="1"/>
          <p:nvPr/>
        </p:nvSpPr>
        <p:spPr>
          <a:xfrm>
            <a:off x="484418" y="10002131"/>
            <a:ext cx="1344382" cy="165100"/>
          </a:xfrm>
          <a:prstGeom prst="rect">
            <a:avLst/>
          </a:prstGeom>
        </p:spPr>
        <p:txBody>
          <a:bodyPr wrap="square" lIns="0" tIns="0" rIns="0" bIns="0" rtlCol="0" anchor="t">
            <a:spAutoFit/>
          </a:bodyPr>
          <a:lstStyle/>
          <a:p>
            <a:pPr algn="l">
              <a:lnSpc>
                <a:spcPts val="1399"/>
              </a:lnSpc>
              <a:spcBef>
                <a:spcPct val="0"/>
              </a:spcBef>
            </a:pPr>
            <a:r>
              <a:rPr lang="en-US" sz="999" dirty="0">
                <a:solidFill>
                  <a:srgbClr val="606060"/>
                </a:solidFill>
                <a:latin typeface="Roboto"/>
                <a:ea typeface="Roboto"/>
                <a:cs typeface="Roboto"/>
                <a:sym typeface="Roboto"/>
              </a:rPr>
              <a:t>www.pbsv.com.vn</a:t>
            </a:r>
          </a:p>
        </p:txBody>
      </p:sp>
      <p:sp>
        <p:nvSpPr>
          <p:cNvPr id="12" name="TextBox 12"/>
          <p:cNvSpPr txBox="1"/>
          <p:nvPr/>
        </p:nvSpPr>
        <p:spPr>
          <a:xfrm>
            <a:off x="5693185" y="1093499"/>
            <a:ext cx="3372157" cy="358775"/>
          </a:xfrm>
          <a:prstGeom prst="rect">
            <a:avLst/>
          </a:prstGeom>
        </p:spPr>
        <p:txBody>
          <a:bodyPr wrap="square" lIns="0" tIns="0" rIns="0" bIns="0" rtlCol="0" anchor="t">
            <a:spAutoFit/>
          </a:bodyPr>
          <a:lstStyle/>
          <a:p>
            <a:pPr algn="l">
              <a:lnSpc>
                <a:spcPts val="2800"/>
              </a:lnSpc>
              <a:spcBef>
                <a:spcPct val="0"/>
              </a:spcBef>
            </a:pPr>
            <a:r>
              <a:rPr lang="en-US" sz="2000" b="1" dirty="0">
                <a:solidFill>
                  <a:srgbClr val="E02B2B"/>
                </a:solidFill>
                <a:latin typeface="Roboto Bold"/>
                <a:ea typeface="Roboto Bold"/>
                <a:cs typeface="Roboto Bold"/>
                <a:sym typeface="Roboto Bold"/>
              </a:rPr>
              <a:t>Thông tin </a:t>
            </a:r>
            <a:r>
              <a:rPr lang="en-US" sz="2000" b="1" dirty="0" err="1">
                <a:solidFill>
                  <a:srgbClr val="E02B2B"/>
                </a:solidFill>
                <a:latin typeface="Roboto Bold"/>
                <a:ea typeface="Roboto Bold"/>
                <a:cs typeface="Roboto Bold"/>
                <a:sym typeface="Roboto Bold"/>
              </a:rPr>
              <a:t>vĩ</a:t>
            </a:r>
            <a:r>
              <a:rPr lang="en-US" sz="2000" b="1" dirty="0">
                <a:solidFill>
                  <a:srgbClr val="E02B2B"/>
                </a:solidFill>
                <a:latin typeface="Roboto Bold"/>
                <a:ea typeface="Roboto Bold"/>
                <a:cs typeface="Roboto Bold"/>
                <a:sym typeface="Roboto Bold"/>
              </a:rPr>
              <a:t> </a:t>
            </a:r>
            <a:r>
              <a:rPr lang="en-US" sz="2000" b="1" dirty="0" err="1">
                <a:solidFill>
                  <a:srgbClr val="E02B2B"/>
                </a:solidFill>
                <a:latin typeface="Roboto Bold"/>
                <a:ea typeface="Roboto Bold"/>
                <a:cs typeface="Roboto Bold"/>
                <a:sym typeface="Roboto Bold"/>
              </a:rPr>
              <a:t>mô</a:t>
            </a:r>
            <a:endParaRPr lang="en-US" sz="2000" b="1" dirty="0">
              <a:solidFill>
                <a:srgbClr val="E02B2B"/>
              </a:solidFill>
              <a:latin typeface="Roboto Bold"/>
              <a:ea typeface="Roboto Bold"/>
              <a:cs typeface="Roboto Bold"/>
              <a:sym typeface="Roboto Bold"/>
            </a:endParaRPr>
          </a:p>
        </p:txBody>
      </p:sp>
      <p:sp>
        <p:nvSpPr>
          <p:cNvPr id="13" name="TextBox 13"/>
          <p:cNvSpPr txBox="1"/>
          <p:nvPr/>
        </p:nvSpPr>
        <p:spPr>
          <a:xfrm>
            <a:off x="5647649" y="4946041"/>
            <a:ext cx="3524557" cy="358775"/>
          </a:xfrm>
          <a:prstGeom prst="rect">
            <a:avLst/>
          </a:prstGeom>
        </p:spPr>
        <p:txBody>
          <a:bodyPr wrap="square" lIns="0" tIns="0" rIns="0" bIns="0" rtlCol="0" anchor="t">
            <a:spAutoFit/>
          </a:bodyPr>
          <a:lstStyle/>
          <a:p>
            <a:pPr algn="l">
              <a:lnSpc>
                <a:spcPts val="2800"/>
              </a:lnSpc>
              <a:spcBef>
                <a:spcPct val="0"/>
              </a:spcBef>
            </a:pPr>
            <a:r>
              <a:rPr lang="en-US" sz="2000" b="1" dirty="0" err="1">
                <a:solidFill>
                  <a:srgbClr val="E02B2B"/>
                </a:solidFill>
                <a:latin typeface="Roboto Bold"/>
                <a:ea typeface="Roboto Bold"/>
                <a:cs typeface="Roboto Bold"/>
                <a:sym typeface="Roboto Bold"/>
              </a:rPr>
              <a:t>Thông</a:t>
            </a:r>
            <a:r>
              <a:rPr lang="en-US" sz="2000" b="1" dirty="0">
                <a:solidFill>
                  <a:srgbClr val="E02B2B"/>
                </a:solidFill>
                <a:latin typeface="Roboto Bold"/>
                <a:ea typeface="Roboto Bold"/>
                <a:cs typeface="Roboto Bold"/>
                <a:sym typeface="Roboto Bold"/>
              </a:rPr>
              <a:t> tin </a:t>
            </a:r>
            <a:r>
              <a:rPr lang="en-US" sz="2000" b="1" dirty="0" err="1">
                <a:solidFill>
                  <a:srgbClr val="E02B2B"/>
                </a:solidFill>
                <a:latin typeface="Roboto Bold"/>
                <a:ea typeface="Roboto Bold"/>
                <a:cs typeface="Roboto Bold"/>
                <a:sym typeface="Roboto Bold"/>
              </a:rPr>
              <a:t>thị</a:t>
            </a:r>
            <a:r>
              <a:rPr lang="en-US" sz="2000" b="1" dirty="0">
                <a:solidFill>
                  <a:srgbClr val="E02B2B"/>
                </a:solidFill>
                <a:latin typeface="Roboto Bold"/>
                <a:ea typeface="Roboto Bold"/>
                <a:cs typeface="Roboto Bold"/>
                <a:sym typeface="Roboto Bold"/>
              </a:rPr>
              <a:t> </a:t>
            </a:r>
            <a:r>
              <a:rPr lang="en-US" sz="2000" b="1" dirty="0" err="1">
                <a:solidFill>
                  <a:srgbClr val="E02B2B"/>
                </a:solidFill>
                <a:latin typeface="Roboto Bold"/>
                <a:ea typeface="Roboto Bold"/>
                <a:cs typeface="Roboto Bold"/>
                <a:sym typeface="Roboto Bold"/>
              </a:rPr>
              <a:t>trường</a:t>
            </a:r>
            <a:endParaRPr lang="en-US" sz="2000" b="1" dirty="0">
              <a:solidFill>
                <a:srgbClr val="E02B2B"/>
              </a:solidFill>
              <a:latin typeface="Roboto Bold"/>
              <a:ea typeface="Roboto Bold"/>
              <a:cs typeface="Roboto Bold"/>
              <a:sym typeface="Roboto Bold"/>
            </a:endParaRPr>
          </a:p>
        </p:txBody>
      </p:sp>
      <p:sp>
        <p:nvSpPr>
          <p:cNvPr id="14" name="TextBox 14"/>
          <p:cNvSpPr txBox="1"/>
          <p:nvPr/>
        </p:nvSpPr>
        <p:spPr>
          <a:xfrm>
            <a:off x="5687333" y="5443254"/>
            <a:ext cx="12107939" cy="4289636"/>
          </a:xfrm>
          <a:prstGeom prst="rect">
            <a:avLst/>
          </a:prstGeom>
        </p:spPr>
        <p:txBody>
          <a:bodyPr lIns="0" tIns="0" rIns="0" bIns="0" rtlCol="0" anchor="t">
            <a:spAutoFit/>
          </a:bodyPr>
          <a:lstStyle/>
          <a:p>
            <a:pPr algn="just">
              <a:lnSpc>
                <a:spcPts val="2100"/>
              </a:lnSpc>
            </a:pPr>
            <a:r>
              <a:rPr lang="vi-VN" sz="1500" b="1"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Ngày 8/8, cổ phiếu F88 (UpCom: F88) chính thức giao dịch trên UPCoM với hơn 8.26 triệu cổ phiếu: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Phiên đầu tiên giao dịch, cổ phiếu F88 tăng kịch trần lên 888,800 đồng/cp, trở thành cổ phiếu đắt giá nhất 3 sàn. Thanh khoản cả phiêm chỉ đạt 200 đơn vị, trong khi còn hơn 300,000 đơn vị được kê mua ở giá cao nhất vào thời điểm 9h30. Trước ngày lên sàn, F88 có 429 cổ đông, trong đó 6 nhà đầu tư nước ngoài nắm tổng cộng 57.52% cổ phần. Tỷ lệ sở hữu nước ngoài tối đa của F88 là 100%. Các cổ đông sáng lập hiện nắm tổng cộng 27.35% cổ phần. Như vậy, lượng cổ phiếu do cổ đông lớn và cổ đông sáng lập nắm giữ lên tới 82.49%, còn lại 17.51% thuộc về các cổ đông khác.</a:t>
            </a:r>
          </a:p>
          <a:p>
            <a:pPr algn="just">
              <a:lnSpc>
                <a:spcPts val="2100"/>
              </a:lnSpc>
            </a:pPr>
            <a:endPar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endParaRPr>
          </a:p>
          <a:p>
            <a:pPr algn="just">
              <a:lnSpc>
                <a:spcPts val="2100"/>
              </a:lnSpc>
            </a:pPr>
            <a:r>
              <a:rPr lang="vi-VN" sz="1500" b="1"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GELEX Electric (HOSE: GEE) thông qua phương án tạm ứng cổ tức đợt 1 năm 2025 bằng tiền mặt với tỷ lệ 30% mệnh giá, tương ứng mỗi cổ phiếu nhận 3,000 đồng: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Ngày chốt danh sách cổ đông được hưởng quyền là 21/8/2025. Thời gian dự kiến thực hiện chi trả vào ngày 10/9/2025. Cơ cấu cổ đông của Điện lực Gelex hiện ghi nhận cổ đông lớn nhất là CTCP Tập đoàn GELEX (mã GEX) đang nắm giữ 292.8 triệu cổ phần, tương đương gần 80% vốn. Như vậy tới đây, GEX sẽ nhận về khoảng gần 900 tỷ đồng. </a:t>
            </a:r>
          </a:p>
          <a:p>
            <a:pPr algn="just">
              <a:lnSpc>
                <a:spcPts val="2100"/>
              </a:lnSpc>
            </a:pPr>
            <a:endPar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endParaRPr>
          </a:p>
          <a:p>
            <a:pPr algn="just">
              <a:lnSpc>
                <a:spcPts val="2100"/>
              </a:lnSpc>
            </a:pPr>
            <a:r>
              <a:rPr lang="vi-VN" sz="1500" b="1"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CTCP Khu Công nghiệp Nam Tân Uyên (UPCoM: NTC) đã thông qua việc chốt danh sách cổ đông để chia cổ tức năm 2024 bằng tiền mặt, với tỷ lệ 60% (tương đương 6,000 đồng/cổ phiếu): </a:t>
            </a:r>
            <a:r>
              <a:rPr lang="vi-VN" sz="1500" dirty="0">
                <a:solidFill>
                  <a:srgbClr val="000000"/>
                </a:solidFill>
                <a:latin typeface="Roboto" panose="02000000000000000000" pitchFamily="2" charset="0"/>
                <a:ea typeface="Roboto" panose="02000000000000000000" pitchFamily="2" charset="0"/>
                <a:cs typeface="Roboto" panose="02000000000000000000" pitchFamily="2" charset="0"/>
                <a:sym typeface="Roboto Bold"/>
              </a:rPr>
              <a:t>Ngày giao dịch không hưởng quyền là 22/8. Thời gian thanh toán dự kiến diễn ra vào ngày 25/9. Về kết quả kinh doanh, trong quý II/2025, NTC ghi nhận doanh thu thuần hơn 143 tỷ đồng, gấp hơn 2 lần svck. Động lực tăng trưởng chính đến từ mảng bất động sản đầu tư, với doanh thu đạt hơn 128 tỷ đồng, tăng gấp 2.1 lần. Lũy kế 6 tháng đầu năm, NTC đã thực hiện được 44% kế hoạch doanh thu và 59% kế hoạch lợi nhuận cả năm.</a:t>
            </a:r>
          </a:p>
        </p:txBody>
      </p:sp>
      <p:sp>
        <p:nvSpPr>
          <p:cNvPr id="16" name="TextBox 16"/>
          <p:cNvSpPr txBox="1"/>
          <p:nvPr/>
        </p:nvSpPr>
        <p:spPr>
          <a:xfrm>
            <a:off x="1828800" y="554110"/>
            <a:ext cx="15974783" cy="500137"/>
          </a:xfrm>
          <a:prstGeom prst="rect">
            <a:avLst/>
          </a:prstGeom>
        </p:spPr>
        <p:txBody>
          <a:bodyPr wrap="square" lIns="0" tIns="0" rIns="0" bIns="0" rtlCol="0" anchor="t">
            <a:spAutoFit/>
          </a:bodyPr>
          <a:lstStyle/>
          <a:p>
            <a:pPr algn="r">
              <a:lnSpc>
                <a:spcPts val="4200"/>
              </a:lnSpc>
              <a:spcBef>
                <a:spcPct val="0"/>
              </a:spcBef>
            </a:pPr>
            <a:r>
              <a:rPr lang="vi-VN" sz="3000" b="1" dirty="0">
                <a:solidFill>
                  <a:srgbClr val="E02B2B"/>
                </a:solidFill>
                <a:latin typeface="Roboto" panose="02000000000000000000" pitchFamily="2" charset="0"/>
                <a:ea typeface="Roboto" panose="02000000000000000000" pitchFamily="2" charset="0"/>
                <a:cs typeface="Roboto" panose="02000000000000000000" pitchFamily="2" charset="0"/>
                <a:sym typeface="Roboto Bold"/>
              </a:rPr>
              <a:t>NHNN CÂN NHẮC KHÔNG GIẢM LÃI SUẤT NẾU ÁP LỰC TỶ GIÁ TIẾP TỤC TĂNG MẠNH</a:t>
            </a:r>
          </a:p>
        </p:txBody>
      </p:sp>
      <p:sp>
        <p:nvSpPr>
          <p:cNvPr id="17" name="TextBox 18">
            <a:extLst>
              <a:ext uri="{FF2B5EF4-FFF2-40B4-BE49-F238E27FC236}">
                <a16:creationId xmlns:a16="http://schemas.microsoft.com/office/drawing/2014/main" id="{0A66BFA3-E65D-6361-F0D0-21385E1606EF}"/>
              </a:ext>
            </a:extLst>
          </p:cNvPr>
          <p:cNvSpPr txBox="1"/>
          <p:nvPr/>
        </p:nvSpPr>
        <p:spPr>
          <a:xfrm>
            <a:off x="13740536" y="232345"/>
            <a:ext cx="4063046" cy="250068"/>
          </a:xfrm>
          <a:prstGeom prst="rect">
            <a:avLst/>
          </a:prstGeom>
        </p:spPr>
        <p:txBody>
          <a:bodyPr lIns="0" tIns="0" rIns="0" bIns="0" rtlCol="0" anchor="t">
            <a:spAutoFit/>
          </a:bodyPr>
          <a:lstStyle/>
          <a:p>
            <a:pPr algn="r">
              <a:lnSpc>
                <a:spcPts val="2100"/>
              </a:lnSpc>
              <a:spcBef>
                <a:spcPct val="0"/>
              </a:spcBef>
            </a:pPr>
            <a:r>
              <a:rPr lang="en-US" sz="1500" dirty="0" err="1">
                <a:solidFill>
                  <a:srgbClr val="606060"/>
                </a:solidFill>
                <a:latin typeface="Roboto"/>
                <a:ea typeface="Roboto"/>
                <a:cs typeface="Roboto"/>
                <a:sym typeface="Roboto"/>
              </a:rPr>
              <a:t>Ngày</a:t>
            </a:r>
            <a:r>
              <a:rPr lang="en-US" sz="1500" dirty="0">
                <a:solidFill>
                  <a:srgbClr val="606060"/>
                </a:solidFill>
                <a:latin typeface="Roboto"/>
                <a:ea typeface="Roboto"/>
                <a:cs typeface="Roboto"/>
                <a:sym typeface="Roboto"/>
              </a:rPr>
              <a:t> </a:t>
            </a:r>
            <a:r>
              <a:rPr lang="vi-VN" sz="1500" dirty="0">
                <a:solidFill>
                  <a:srgbClr val="606060"/>
                </a:solidFill>
                <a:latin typeface="Roboto"/>
                <a:ea typeface="Roboto"/>
                <a:cs typeface="Roboto"/>
                <a:sym typeface="Roboto"/>
              </a:rPr>
              <a:t>08</a:t>
            </a:r>
            <a:r>
              <a:rPr lang="en-US" sz="1500" dirty="0">
                <a:solidFill>
                  <a:srgbClr val="606060"/>
                </a:solidFill>
                <a:latin typeface="Roboto"/>
                <a:ea typeface="Roboto"/>
                <a:cs typeface="Roboto"/>
                <a:sym typeface="Roboto"/>
              </a:rPr>
              <a:t> </a:t>
            </a:r>
            <a:r>
              <a:rPr lang="en-US" sz="1500" dirty="0" err="1">
                <a:solidFill>
                  <a:srgbClr val="606060"/>
                </a:solidFill>
                <a:latin typeface="Roboto"/>
                <a:ea typeface="Roboto"/>
                <a:cs typeface="Roboto"/>
                <a:sym typeface="Roboto"/>
              </a:rPr>
              <a:t>tháng</a:t>
            </a:r>
            <a:r>
              <a:rPr lang="en-US" sz="1500" dirty="0">
                <a:solidFill>
                  <a:srgbClr val="606060"/>
                </a:solidFill>
                <a:latin typeface="Roboto"/>
                <a:ea typeface="Roboto"/>
                <a:cs typeface="Roboto"/>
                <a:sym typeface="Roboto"/>
              </a:rPr>
              <a:t> </a:t>
            </a:r>
            <a:r>
              <a:rPr lang="vi-VN" sz="1500" dirty="0">
                <a:solidFill>
                  <a:srgbClr val="606060"/>
                </a:solidFill>
                <a:latin typeface="Roboto"/>
                <a:ea typeface="Roboto"/>
                <a:cs typeface="Roboto"/>
                <a:sym typeface="Roboto"/>
              </a:rPr>
              <a:t>08</a:t>
            </a:r>
            <a:r>
              <a:rPr lang="en-US" sz="1500" dirty="0">
                <a:solidFill>
                  <a:srgbClr val="606060"/>
                </a:solidFill>
                <a:latin typeface="Roboto"/>
                <a:ea typeface="Roboto"/>
                <a:cs typeface="Roboto"/>
                <a:sym typeface="Roboto"/>
              </a:rPr>
              <a:t> </a:t>
            </a:r>
            <a:r>
              <a:rPr lang="en-US" sz="1500" dirty="0" err="1">
                <a:solidFill>
                  <a:srgbClr val="606060"/>
                </a:solidFill>
                <a:latin typeface="Roboto"/>
                <a:ea typeface="Roboto"/>
                <a:cs typeface="Roboto"/>
                <a:sym typeface="Roboto"/>
              </a:rPr>
              <a:t>năm</a:t>
            </a:r>
            <a:r>
              <a:rPr lang="en-US" sz="1500" dirty="0">
                <a:solidFill>
                  <a:srgbClr val="606060"/>
                </a:solidFill>
                <a:latin typeface="Roboto"/>
                <a:ea typeface="Roboto"/>
                <a:cs typeface="Roboto"/>
                <a:sym typeface="Roboto"/>
              </a:rPr>
              <a:t> 2025</a:t>
            </a:r>
          </a:p>
        </p:txBody>
      </p:sp>
      <p:sp>
        <p:nvSpPr>
          <p:cNvPr id="15" name="TextBox 7">
            <a:extLst>
              <a:ext uri="{FF2B5EF4-FFF2-40B4-BE49-F238E27FC236}">
                <a16:creationId xmlns:a16="http://schemas.microsoft.com/office/drawing/2014/main" id="{55FCE9DB-308A-E1CB-9676-C58803FD5E38}"/>
              </a:ext>
            </a:extLst>
          </p:cNvPr>
          <p:cNvSpPr txBox="1"/>
          <p:nvPr/>
        </p:nvSpPr>
        <p:spPr>
          <a:xfrm>
            <a:off x="1028700" y="1330325"/>
            <a:ext cx="3916165" cy="5905463"/>
          </a:xfrm>
          <a:prstGeom prst="rect">
            <a:avLst/>
          </a:prstGeom>
        </p:spPr>
        <p:txBody>
          <a:bodyPr lIns="0" tIns="0" rIns="0" bIns="0" rtlCol="0" anchor="t">
            <a:spAutoFit/>
          </a:bodyPr>
          <a:lstStyle/>
          <a:p>
            <a:pPr marL="323850" lvl="1" indent="-161925">
              <a:lnSpc>
                <a:spcPts val="2100"/>
              </a:lnSpc>
              <a:buFont typeface="Arial"/>
              <a:buChar char="•"/>
            </a:pPr>
            <a:r>
              <a:rPr lang="vi-VN" sz="1500" dirty="0">
                <a:solidFill>
                  <a:srgbClr val="000000"/>
                </a:solidFill>
                <a:latin typeface="Roboto"/>
                <a:ea typeface="Roboto"/>
                <a:cs typeface="Roboto"/>
                <a:sym typeface="Roboto"/>
              </a:rPr>
              <a:t>Mỹ - Hết thời hạn tạm hoãn thuế </a:t>
            </a:r>
          </a:p>
          <a:p>
            <a:pPr marL="323850" lvl="1" indent="-161925">
              <a:lnSpc>
                <a:spcPts val="2100"/>
              </a:lnSpc>
              <a:buFont typeface="Arial"/>
              <a:buChar char="•"/>
            </a:pPr>
            <a:r>
              <a:rPr lang="vi-VN" sz="1500" dirty="0">
                <a:solidFill>
                  <a:srgbClr val="000000"/>
                </a:solidFill>
                <a:latin typeface="Roboto"/>
                <a:ea typeface="Roboto"/>
                <a:cs typeface="Roboto"/>
                <a:sym typeface="Roboto"/>
              </a:rPr>
              <a:t>Châu Âu – Chỉ số CPI tháng 7</a:t>
            </a:r>
          </a:p>
          <a:p>
            <a:pPr marL="323850" lvl="1" indent="-161925">
              <a:lnSpc>
                <a:spcPts val="2100"/>
              </a:lnSpc>
              <a:buFont typeface="Arial"/>
              <a:buChar char="•"/>
            </a:pPr>
            <a:r>
              <a:rPr lang="vi-VN" sz="1500" dirty="0">
                <a:solidFill>
                  <a:srgbClr val="000000"/>
                </a:solidFill>
                <a:latin typeface="Roboto"/>
                <a:ea typeface="Roboto"/>
                <a:cs typeface="Roboto"/>
                <a:sym typeface="Roboto"/>
              </a:rPr>
              <a:t>Mỹ - Tỷ lệ thất nghiệp tháng 7</a:t>
            </a:r>
          </a:p>
          <a:p>
            <a:pPr marL="323850" lvl="1" indent="-161925">
              <a:lnSpc>
                <a:spcPts val="2100"/>
              </a:lnSpc>
              <a:buFont typeface="Arial"/>
              <a:buChar char="•"/>
            </a:pPr>
            <a:r>
              <a:rPr lang="vi-VN" sz="1500" dirty="0">
                <a:solidFill>
                  <a:srgbClr val="000000"/>
                </a:solidFill>
                <a:latin typeface="Roboto"/>
                <a:ea typeface="Roboto"/>
                <a:cs typeface="Roboto"/>
                <a:sym typeface="Roboto"/>
              </a:rPr>
              <a:t>Mỹ - Chỉ số PMI Sản xuất tháng 7</a:t>
            </a:r>
          </a:p>
          <a:p>
            <a:pPr marL="323850" lvl="1" indent="-161925">
              <a:lnSpc>
                <a:spcPts val="2100"/>
              </a:lnSpc>
              <a:buFont typeface="Arial"/>
              <a:buChar char="•"/>
            </a:pPr>
            <a:endParaRPr lang="vi-VN" sz="1500" dirty="0">
              <a:solidFill>
                <a:srgbClr val="000000"/>
              </a:solidFill>
              <a:latin typeface="Roboto"/>
              <a:ea typeface="Roboto"/>
              <a:cs typeface="Roboto"/>
              <a:sym typeface="Roboto"/>
            </a:endParaRPr>
          </a:p>
          <a:p>
            <a:pPr marL="323850" lvl="1" indent="-161925">
              <a:lnSpc>
                <a:spcPts val="2100"/>
              </a:lnSpc>
              <a:buFont typeface="Arial"/>
              <a:buChar char="•"/>
            </a:pPr>
            <a:r>
              <a:rPr lang="vi-VN" sz="1500" dirty="0">
                <a:solidFill>
                  <a:srgbClr val="000000"/>
                </a:solidFill>
                <a:latin typeface="Roboto"/>
                <a:ea typeface="Roboto"/>
                <a:cs typeface="Roboto"/>
                <a:sym typeface="Roboto"/>
              </a:rPr>
              <a:t>Mỹ - Chỉ số PMI Dịch vụ tháng 7</a:t>
            </a:r>
          </a:p>
          <a:p>
            <a:pPr marL="161925" lvl="1">
              <a:lnSpc>
                <a:spcPts val="2100"/>
              </a:lnSpc>
            </a:pPr>
            <a:endParaRPr lang="vi-VN" sz="1500" dirty="0">
              <a:solidFill>
                <a:srgbClr val="000000"/>
              </a:solidFill>
              <a:latin typeface="Roboto"/>
              <a:ea typeface="Roboto"/>
              <a:cs typeface="Roboto"/>
              <a:sym typeface="Roboto"/>
            </a:endParaRPr>
          </a:p>
          <a:p>
            <a:pPr marL="323850" lvl="1" indent="-161925">
              <a:lnSpc>
                <a:spcPts val="2100"/>
              </a:lnSpc>
              <a:buFont typeface="Arial"/>
              <a:buChar char="•"/>
            </a:pPr>
            <a:r>
              <a:rPr lang="vi-VN" sz="1500" dirty="0">
                <a:solidFill>
                  <a:srgbClr val="000000"/>
                </a:solidFill>
                <a:latin typeface="Roboto"/>
                <a:ea typeface="Roboto"/>
                <a:cs typeface="Roboto"/>
                <a:sym typeface="Roboto"/>
              </a:rPr>
              <a:t>Việt Nam – Chỉ số CPI tháng 7</a:t>
            </a:r>
          </a:p>
          <a:p>
            <a:pPr marL="323850" lvl="1" indent="-161925">
              <a:lnSpc>
                <a:spcPts val="2100"/>
              </a:lnSpc>
              <a:buFont typeface="Arial"/>
              <a:buChar char="•"/>
            </a:pPr>
            <a:r>
              <a:rPr lang="vi-VN" sz="1500" dirty="0">
                <a:solidFill>
                  <a:srgbClr val="000000"/>
                </a:solidFill>
                <a:latin typeface="Roboto"/>
                <a:ea typeface="Roboto"/>
                <a:cs typeface="Roboto"/>
                <a:sym typeface="Roboto"/>
              </a:rPr>
              <a:t>Việt Nam – Tăng trưởng GDP tháng 7</a:t>
            </a:r>
          </a:p>
          <a:p>
            <a:pPr marL="323850" lvl="1" indent="-161925">
              <a:lnSpc>
                <a:spcPts val="2100"/>
              </a:lnSpc>
              <a:buFont typeface="Arial"/>
              <a:buChar char="•"/>
            </a:pPr>
            <a:endParaRPr lang="vi-VN" sz="1500" dirty="0">
              <a:solidFill>
                <a:srgbClr val="000000"/>
              </a:solidFill>
              <a:latin typeface="Roboto"/>
              <a:ea typeface="Roboto"/>
              <a:cs typeface="Roboto"/>
              <a:sym typeface="Roboto"/>
            </a:endParaRPr>
          </a:p>
          <a:p>
            <a:pPr marL="323850" lvl="1" indent="-161925" algn="l">
              <a:lnSpc>
                <a:spcPts val="2100"/>
              </a:lnSpc>
              <a:buFont typeface="Arial"/>
              <a:buChar char="•"/>
            </a:pPr>
            <a:r>
              <a:rPr lang="vi-VN" sz="1500" dirty="0">
                <a:solidFill>
                  <a:srgbClr val="000000"/>
                </a:solidFill>
                <a:latin typeface="Roboto"/>
                <a:ea typeface="Roboto"/>
                <a:cs typeface="Roboto"/>
                <a:sym typeface="Roboto"/>
              </a:rPr>
              <a:t>Mỹ - Chỉ số CPI tháng 7 </a:t>
            </a:r>
          </a:p>
          <a:p>
            <a:pPr marL="323850" lvl="1" indent="-161925" algn="l">
              <a:lnSpc>
                <a:spcPts val="2100"/>
              </a:lnSpc>
              <a:buFont typeface="Arial"/>
              <a:buChar char="•"/>
            </a:pPr>
            <a:endParaRPr lang="vi-VN" sz="1500" dirty="0">
              <a:solidFill>
                <a:srgbClr val="000000"/>
              </a:solidFill>
              <a:latin typeface="Roboto"/>
              <a:ea typeface="Roboto"/>
              <a:cs typeface="Roboto"/>
              <a:sym typeface="Roboto"/>
            </a:endParaRPr>
          </a:p>
          <a:p>
            <a:pPr marL="323850" lvl="1" indent="-161925" algn="l">
              <a:lnSpc>
                <a:spcPts val="2100"/>
              </a:lnSpc>
              <a:buFont typeface="Arial"/>
              <a:buChar char="•"/>
            </a:pPr>
            <a:r>
              <a:rPr lang="vi-VN" sz="1500" dirty="0">
                <a:solidFill>
                  <a:srgbClr val="000000"/>
                </a:solidFill>
                <a:latin typeface="Roboto"/>
                <a:ea typeface="Roboto"/>
                <a:cs typeface="Roboto"/>
                <a:sym typeface="Roboto"/>
              </a:rPr>
              <a:t>Mỹ - Chỉ Số Giá Sản Xuất PPI tháng 7</a:t>
            </a:r>
          </a:p>
          <a:p>
            <a:pPr marL="323850" lvl="1" indent="-161925" algn="l">
              <a:lnSpc>
                <a:spcPts val="2100"/>
              </a:lnSpc>
              <a:buFont typeface="Arial"/>
              <a:buChar char="•"/>
            </a:pPr>
            <a:r>
              <a:rPr lang="vi-VN" sz="1500" dirty="0">
                <a:solidFill>
                  <a:srgbClr val="000000"/>
                </a:solidFill>
                <a:latin typeface="Roboto"/>
                <a:ea typeface="Roboto"/>
                <a:cs typeface="Roboto"/>
                <a:sym typeface="Roboto"/>
              </a:rPr>
              <a:t>Nhật Bản – GDP tháng 7</a:t>
            </a:r>
          </a:p>
          <a:p>
            <a:pPr marL="323850" lvl="1" indent="-161925" algn="l">
              <a:lnSpc>
                <a:spcPts val="2100"/>
              </a:lnSpc>
              <a:buFont typeface="Arial"/>
              <a:buChar char="•"/>
            </a:pPr>
            <a:endParaRPr lang="vi-VN" sz="1500" dirty="0">
              <a:solidFill>
                <a:srgbClr val="000000"/>
              </a:solidFill>
              <a:latin typeface="Roboto"/>
              <a:ea typeface="Roboto"/>
              <a:cs typeface="Roboto"/>
              <a:sym typeface="Roboto"/>
            </a:endParaRPr>
          </a:p>
          <a:p>
            <a:pPr marL="323850" lvl="1" indent="-161925" algn="l">
              <a:lnSpc>
                <a:spcPts val="2100"/>
              </a:lnSpc>
              <a:buFont typeface="Arial"/>
              <a:buChar char="•"/>
            </a:pPr>
            <a:r>
              <a:rPr lang="vi-VN" sz="1500" dirty="0">
                <a:solidFill>
                  <a:srgbClr val="000000"/>
                </a:solidFill>
                <a:latin typeface="Roboto"/>
                <a:ea typeface="Roboto"/>
                <a:cs typeface="Roboto"/>
                <a:sym typeface="Roboto"/>
              </a:rPr>
              <a:t>Trung Quốc – Tăng trưởng GDP tháng 7</a:t>
            </a:r>
          </a:p>
          <a:p>
            <a:pPr marL="323850" lvl="1" indent="-161925" algn="l">
              <a:lnSpc>
                <a:spcPts val="2100"/>
              </a:lnSpc>
              <a:buFont typeface="Arial"/>
              <a:buChar char="•"/>
            </a:pPr>
            <a:r>
              <a:rPr lang="vi-VN" sz="1500" dirty="0">
                <a:solidFill>
                  <a:srgbClr val="000000"/>
                </a:solidFill>
                <a:latin typeface="Roboto"/>
                <a:ea typeface="Roboto"/>
                <a:cs typeface="Roboto"/>
                <a:sym typeface="Roboto"/>
              </a:rPr>
              <a:t>Mỹ - Doanh số bán lẻ lõi tháng 7</a:t>
            </a:r>
          </a:p>
          <a:p>
            <a:pPr marL="323850" lvl="1" indent="-161925" algn="l">
              <a:lnSpc>
                <a:spcPts val="2100"/>
              </a:lnSpc>
              <a:buFont typeface="Arial"/>
              <a:buChar char="•"/>
            </a:pPr>
            <a:endParaRPr lang="vi-VN" sz="1500" dirty="0">
              <a:solidFill>
                <a:srgbClr val="000000"/>
              </a:solidFill>
              <a:latin typeface="Roboto"/>
              <a:ea typeface="Roboto"/>
              <a:cs typeface="Roboto"/>
              <a:sym typeface="Roboto"/>
            </a:endParaRPr>
          </a:p>
          <a:p>
            <a:pPr marL="323850" lvl="1" indent="-161925" algn="l">
              <a:lnSpc>
                <a:spcPts val="2100"/>
              </a:lnSpc>
              <a:buFont typeface="Arial"/>
              <a:buChar char="•"/>
            </a:pPr>
            <a:r>
              <a:rPr lang="vi-VN" sz="1500" dirty="0">
                <a:solidFill>
                  <a:srgbClr val="000000"/>
                </a:solidFill>
                <a:latin typeface="Roboto"/>
                <a:ea typeface="Roboto"/>
                <a:cs typeface="Roboto"/>
                <a:sym typeface="Roboto"/>
              </a:rPr>
              <a:t>Mỹ - Biên bản Cuộc họp FOMC 29-30/7</a:t>
            </a:r>
          </a:p>
          <a:p>
            <a:pPr marL="323850" lvl="1" indent="-161925" algn="l">
              <a:lnSpc>
                <a:spcPts val="2100"/>
              </a:lnSpc>
              <a:buFont typeface="Arial"/>
              <a:buChar char="•"/>
            </a:pPr>
            <a:r>
              <a:rPr lang="vi-VN" sz="1500" dirty="0">
                <a:solidFill>
                  <a:srgbClr val="000000"/>
                </a:solidFill>
                <a:latin typeface="Roboto"/>
                <a:ea typeface="Roboto"/>
                <a:cs typeface="Roboto"/>
                <a:sym typeface="Roboto"/>
              </a:rPr>
              <a:t>Việt Nam – Đáo hạn hợp đồng tương lai chỉ số VN30 tháng 8/2025 (41I1F8000)</a:t>
            </a:r>
          </a:p>
          <a:p>
            <a:pPr marL="323850" lvl="1" indent="-161925" algn="l">
              <a:lnSpc>
                <a:spcPts val="2100"/>
              </a:lnSpc>
              <a:buFont typeface="Arial"/>
              <a:buChar char="•"/>
            </a:pPr>
            <a:endParaRPr lang="vi-VN" sz="1500" dirty="0">
              <a:solidFill>
                <a:srgbClr val="000000"/>
              </a:solidFill>
              <a:latin typeface="Roboto"/>
              <a:ea typeface="Roboto"/>
              <a:cs typeface="Roboto"/>
              <a:sym typeface="Roboto"/>
            </a:endParaRPr>
          </a:p>
        </p:txBody>
      </p:sp>
      <p:sp>
        <p:nvSpPr>
          <p:cNvPr id="18" name="TextBox 11">
            <a:extLst>
              <a:ext uri="{FF2B5EF4-FFF2-40B4-BE49-F238E27FC236}">
                <a16:creationId xmlns:a16="http://schemas.microsoft.com/office/drawing/2014/main" id="{9E144698-6808-8576-E7BF-E7D6BD4E4AD0}"/>
              </a:ext>
            </a:extLst>
          </p:cNvPr>
          <p:cNvSpPr txBox="1"/>
          <p:nvPr/>
        </p:nvSpPr>
        <p:spPr>
          <a:xfrm>
            <a:off x="557609" y="1330325"/>
            <a:ext cx="518716" cy="5636158"/>
          </a:xfrm>
          <a:prstGeom prst="rect">
            <a:avLst/>
          </a:prstGeom>
        </p:spPr>
        <p:txBody>
          <a:bodyPr lIns="0" tIns="0" rIns="0" bIns="0" rtlCol="0" anchor="t">
            <a:spAutoFit/>
          </a:bodyPr>
          <a:lstStyle/>
          <a:p>
            <a:pPr algn="ctr">
              <a:lnSpc>
                <a:spcPts val="2100"/>
              </a:lnSpc>
            </a:pPr>
            <a:r>
              <a:rPr lang="vi-VN" sz="1500" b="1" dirty="0">
                <a:solidFill>
                  <a:srgbClr val="E02B2B"/>
                </a:solidFill>
                <a:latin typeface="Roboto Bold"/>
                <a:ea typeface="Roboto Bold"/>
                <a:cs typeface="Roboto Bold"/>
                <a:sym typeface="Roboto Bold"/>
              </a:rPr>
              <a:t>1/8</a:t>
            </a: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r>
              <a:rPr lang="vi-VN" sz="1500" b="1" dirty="0">
                <a:solidFill>
                  <a:srgbClr val="E02B2B"/>
                </a:solidFill>
                <a:latin typeface="Roboto Bold"/>
                <a:ea typeface="Roboto Bold"/>
                <a:cs typeface="Roboto Bold"/>
                <a:sym typeface="Roboto Bold"/>
              </a:rPr>
              <a:t>5/8</a:t>
            </a: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r>
              <a:rPr lang="vi-VN" sz="1500" b="1" dirty="0">
                <a:solidFill>
                  <a:srgbClr val="E02B2B"/>
                </a:solidFill>
                <a:latin typeface="Roboto Bold"/>
                <a:ea typeface="Roboto Bold"/>
                <a:cs typeface="Roboto Bold"/>
                <a:sym typeface="Roboto Bold"/>
              </a:rPr>
              <a:t>6/8</a:t>
            </a: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endParaRPr lang="en-US" sz="1500" b="1" dirty="0">
              <a:solidFill>
                <a:srgbClr val="E02B2B"/>
              </a:solidFill>
              <a:latin typeface="Roboto Bold"/>
              <a:ea typeface="Roboto Bold"/>
              <a:cs typeface="Roboto Bold"/>
              <a:sym typeface="Roboto Bold"/>
            </a:endParaRPr>
          </a:p>
          <a:p>
            <a:pPr algn="ctr">
              <a:lnSpc>
                <a:spcPts val="2100"/>
              </a:lnSpc>
            </a:pPr>
            <a:r>
              <a:rPr lang="vi-VN" sz="1500" b="1" dirty="0">
                <a:solidFill>
                  <a:srgbClr val="E02B2B"/>
                </a:solidFill>
                <a:latin typeface="Roboto Bold"/>
                <a:ea typeface="Roboto Bold"/>
                <a:cs typeface="Roboto Bold"/>
                <a:sym typeface="Roboto Bold"/>
              </a:rPr>
              <a:t>12/8</a:t>
            </a: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r>
              <a:rPr lang="vi-VN" sz="1500" b="1" dirty="0">
                <a:solidFill>
                  <a:srgbClr val="E02B2B"/>
                </a:solidFill>
                <a:latin typeface="Roboto Bold"/>
                <a:ea typeface="Roboto Bold"/>
                <a:cs typeface="Roboto Bold"/>
                <a:sym typeface="Roboto Bold"/>
              </a:rPr>
              <a:t>14/8</a:t>
            </a: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r>
              <a:rPr lang="vi-VN" sz="1500" b="1" dirty="0">
                <a:solidFill>
                  <a:srgbClr val="E02B2B"/>
                </a:solidFill>
                <a:latin typeface="Roboto Bold"/>
                <a:ea typeface="Roboto Bold"/>
                <a:cs typeface="Roboto Bold"/>
                <a:sym typeface="Roboto Bold"/>
              </a:rPr>
              <a:t>15/8</a:t>
            </a: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endParaRPr lang="en-US" sz="1500" b="1" dirty="0">
              <a:solidFill>
                <a:srgbClr val="E02B2B"/>
              </a:solidFill>
              <a:latin typeface="Roboto Bold"/>
              <a:ea typeface="Roboto Bold"/>
              <a:cs typeface="Roboto Bold"/>
              <a:sym typeface="Roboto Bold"/>
            </a:endParaRPr>
          </a:p>
          <a:p>
            <a:pPr algn="ctr">
              <a:lnSpc>
                <a:spcPts val="2100"/>
              </a:lnSpc>
            </a:pPr>
            <a:r>
              <a:rPr lang="vi-VN" sz="1500" b="1" dirty="0">
                <a:solidFill>
                  <a:srgbClr val="E02B2B"/>
                </a:solidFill>
                <a:latin typeface="Roboto Bold"/>
                <a:ea typeface="Roboto Bold"/>
                <a:cs typeface="Roboto Bold"/>
                <a:sym typeface="Roboto Bold"/>
              </a:rPr>
              <a:t>21/8</a:t>
            </a:r>
            <a:endParaRPr lang="en-US" sz="1500" b="1" dirty="0">
              <a:solidFill>
                <a:srgbClr val="E02B2B"/>
              </a:solidFill>
              <a:latin typeface="Roboto Bold"/>
              <a:ea typeface="Roboto Bold"/>
              <a:cs typeface="Roboto Bold"/>
              <a:sym typeface="Roboto Bold"/>
            </a:endParaRPr>
          </a:p>
          <a:p>
            <a:pPr algn="ctr">
              <a:lnSpc>
                <a:spcPts val="2100"/>
              </a:lnSpc>
            </a:pPr>
            <a:endParaRPr lang="vi-VN" sz="1500" b="1" dirty="0">
              <a:solidFill>
                <a:srgbClr val="E02B2B"/>
              </a:solidFill>
              <a:latin typeface="Roboto Bold"/>
              <a:ea typeface="Roboto Bold"/>
              <a:cs typeface="Roboto Bold"/>
              <a:sym typeface="Roboto Bold"/>
            </a:endParaRPr>
          </a:p>
          <a:p>
            <a:pPr algn="ctr">
              <a:lnSpc>
                <a:spcPts val="2100"/>
              </a:lnSpc>
            </a:pPr>
            <a:endParaRPr lang="vi-VN" sz="1500" b="1" dirty="0">
              <a:solidFill>
                <a:srgbClr val="E02B2B"/>
              </a:solidFill>
              <a:latin typeface="Roboto Bold"/>
              <a:ea typeface="Roboto Bold"/>
              <a:cs typeface="Roboto Bold"/>
              <a:sym typeface="Roboto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4418" y="382364"/>
            <a:ext cx="1749516" cy="417697"/>
          </a:xfrm>
          <a:custGeom>
            <a:avLst/>
            <a:gdLst/>
            <a:ahLst/>
            <a:cxnLst/>
            <a:rect l="l" t="t" r="r" b="b"/>
            <a:pathLst>
              <a:path w="1749516" h="417697">
                <a:moveTo>
                  <a:pt x="0" y="0"/>
                </a:moveTo>
                <a:lnTo>
                  <a:pt x="1749515" y="0"/>
                </a:lnTo>
                <a:lnTo>
                  <a:pt x="1749515" y="417697"/>
                </a:lnTo>
                <a:lnTo>
                  <a:pt x="0" y="417697"/>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484418" y="1068163"/>
            <a:ext cx="4692140" cy="8190137"/>
            <a:chOff x="0" y="0"/>
            <a:chExt cx="1235790" cy="2157073"/>
          </a:xfrm>
        </p:grpSpPr>
        <p:sp>
          <p:nvSpPr>
            <p:cNvPr id="4" name="Freeform 4"/>
            <p:cNvSpPr/>
            <p:nvPr/>
          </p:nvSpPr>
          <p:spPr>
            <a:xfrm>
              <a:off x="0" y="0"/>
              <a:ext cx="1235790" cy="2157073"/>
            </a:xfrm>
            <a:custGeom>
              <a:avLst/>
              <a:gdLst/>
              <a:ahLst/>
              <a:cxnLst/>
              <a:rect l="l" t="t" r="r" b="b"/>
              <a:pathLst>
                <a:path w="1235790" h="2157073">
                  <a:moveTo>
                    <a:pt x="0" y="0"/>
                  </a:moveTo>
                  <a:lnTo>
                    <a:pt x="1235790" y="0"/>
                  </a:lnTo>
                  <a:lnTo>
                    <a:pt x="1235790" y="2157073"/>
                  </a:lnTo>
                  <a:lnTo>
                    <a:pt x="0" y="2157073"/>
                  </a:lnTo>
                  <a:close/>
                </a:path>
              </a:pathLst>
            </a:custGeom>
            <a:solidFill>
              <a:srgbClr val="F5F5F7"/>
            </a:solidFill>
          </p:spPr>
          <p:txBody>
            <a:bodyPr/>
            <a:lstStyle/>
            <a:p>
              <a:endParaRPr lang="en-US"/>
            </a:p>
          </p:txBody>
        </p:sp>
        <p:sp>
          <p:nvSpPr>
            <p:cNvPr id="5" name="TextBox 5"/>
            <p:cNvSpPr txBox="1"/>
            <p:nvPr/>
          </p:nvSpPr>
          <p:spPr>
            <a:xfrm>
              <a:off x="0" y="-57150"/>
              <a:ext cx="1235790" cy="2214223"/>
            </a:xfrm>
            <a:prstGeom prst="rect">
              <a:avLst/>
            </a:prstGeom>
          </p:spPr>
          <p:txBody>
            <a:bodyPr lIns="50800" tIns="50800" rIns="50800" bIns="50800" rtlCol="0" anchor="ctr"/>
            <a:lstStyle/>
            <a:p>
              <a:pPr algn="ctr">
                <a:lnSpc>
                  <a:spcPts val="2800"/>
                </a:lnSpc>
              </a:pPr>
              <a:endParaRPr/>
            </a:p>
          </p:txBody>
        </p:sp>
      </p:grpSp>
      <p:sp>
        <p:nvSpPr>
          <p:cNvPr id="6" name="Freeform 6"/>
          <p:cNvSpPr/>
          <p:nvPr/>
        </p:nvSpPr>
        <p:spPr>
          <a:xfrm>
            <a:off x="716110" y="1377950"/>
            <a:ext cx="1613176" cy="3535017"/>
          </a:xfrm>
          <a:custGeom>
            <a:avLst/>
            <a:gdLst/>
            <a:ahLst/>
            <a:cxnLst/>
            <a:rect l="l" t="t" r="r" b="b"/>
            <a:pathLst>
              <a:path w="1613176" h="3535017">
                <a:moveTo>
                  <a:pt x="0" y="0"/>
                </a:moveTo>
                <a:lnTo>
                  <a:pt x="1613176" y="0"/>
                </a:lnTo>
                <a:lnTo>
                  <a:pt x="1613176" y="3535017"/>
                </a:lnTo>
                <a:lnTo>
                  <a:pt x="0" y="3535017"/>
                </a:lnTo>
                <a:lnTo>
                  <a:pt x="0" y="0"/>
                </a:lnTo>
                <a:close/>
              </a:path>
            </a:pathLst>
          </a:custGeom>
          <a:blipFill>
            <a:blip r:embed="rId3"/>
            <a:stretch>
              <a:fillRect l="-37332" t="-11280" r="-38053" b="-8848"/>
            </a:stretch>
          </a:blipFill>
        </p:spPr>
        <p:txBody>
          <a:bodyPr/>
          <a:lstStyle/>
          <a:p>
            <a:endParaRPr lang="en-US"/>
          </a:p>
        </p:txBody>
      </p:sp>
      <p:grpSp>
        <p:nvGrpSpPr>
          <p:cNvPr id="7" name="Group 7"/>
          <p:cNvGrpSpPr/>
          <p:nvPr/>
        </p:nvGrpSpPr>
        <p:grpSpPr>
          <a:xfrm>
            <a:off x="2830487" y="1713533"/>
            <a:ext cx="927354" cy="1230519"/>
            <a:chOff x="0" y="0"/>
            <a:chExt cx="1236472" cy="1640692"/>
          </a:xfrm>
        </p:grpSpPr>
        <p:sp>
          <p:nvSpPr>
            <p:cNvPr id="8" name="Freeform 8"/>
            <p:cNvSpPr/>
            <p:nvPr/>
          </p:nvSpPr>
          <p:spPr>
            <a:xfrm>
              <a:off x="80262" y="1426263"/>
              <a:ext cx="203207" cy="203207"/>
            </a:xfrm>
            <a:custGeom>
              <a:avLst/>
              <a:gdLst/>
              <a:ahLst/>
              <a:cxnLst/>
              <a:rect l="l" t="t" r="r" b="b"/>
              <a:pathLst>
                <a:path w="203207" h="203207">
                  <a:moveTo>
                    <a:pt x="0" y="0"/>
                  </a:moveTo>
                  <a:lnTo>
                    <a:pt x="203207" y="0"/>
                  </a:lnTo>
                  <a:lnTo>
                    <a:pt x="203207" y="203208"/>
                  </a:lnTo>
                  <a:lnTo>
                    <a:pt x="0" y="203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0" y="0"/>
              <a:ext cx="1236472" cy="1236472"/>
              <a:chOff x="0" y="0"/>
              <a:chExt cx="1493500" cy="1493500"/>
            </a:xfrm>
          </p:grpSpPr>
          <p:sp>
            <p:nvSpPr>
              <p:cNvPr id="10" name="Freeform 10"/>
              <p:cNvSpPr/>
              <p:nvPr/>
            </p:nvSpPr>
            <p:spPr>
              <a:xfrm>
                <a:off x="0" y="0"/>
                <a:ext cx="1493500" cy="1493500"/>
              </a:xfrm>
              <a:custGeom>
                <a:avLst/>
                <a:gdLst/>
                <a:ahLst/>
                <a:cxnLst/>
                <a:rect l="l" t="t" r="r" b="b"/>
                <a:pathLst>
                  <a:path w="1493500" h="1493500">
                    <a:moveTo>
                      <a:pt x="127929" y="0"/>
                    </a:moveTo>
                    <a:lnTo>
                      <a:pt x="1365571" y="0"/>
                    </a:lnTo>
                    <a:cubicBezTo>
                      <a:pt x="1399500" y="0"/>
                      <a:pt x="1432039" y="13478"/>
                      <a:pt x="1456031" y="37470"/>
                    </a:cubicBezTo>
                    <a:cubicBezTo>
                      <a:pt x="1480022" y="61461"/>
                      <a:pt x="1493500" y="94000"/>
                      <a:pt x="1493500" y="127929"/>
                    </a:cubicBezTo>
                    <a:lnTo>
                      <a:pt x="1493500" y="1365571"/>
                    </a:lnTo>
                    <a:cubicBezTo>
                      <a:pt x="1493500" y="1399500"/>
                      <a:pt x="1480022" y="1432039"/>
                      <a:pt x="1456031" y="1456031"/>
                    </a:cubicBezTo>
                    <a:cubicBezTo>
                      <a:pt x="1432039" y="1480022"/>
                      <a:pt x="1399500" y="1493500"/>
                      <a:pt x="1365571" y="1493500"/>
                    </a:cubicBezTo>
                    <a:lnTo>
                      <a:pt x="127929" y="1493500"/>
                    </a:lnTo>
                    <a:cubicBezTo>
                      <a:pt x="57276" y="1493500"/>
                      <a:pt x="0" y="1436224"/>
                      <a:pt x="0" y="1365571"/>
                    </a:cubicBezTo>
                    <a:lnTo>
                      <a:pt x="0" y="127929"/>
                    </a:lnTo>
                    <a:cubicBezTo>
                      <a:pt x="0" y="94000"/>
                      <a:pt x="13478" y="61461"/>
                      <a:pt x="37470" y="37470"/>
                    </a:cubicBezTo>
                    <a:cubicBezTo>
                      <a:pt x="61461" y="13478"/>
                      <a:pt x="94000" y="0"/>
                      <a:pt x="127929" y="0"/>
                    </a:cubicBezTo>
                    <a:close/>
                  </a:path>
                </a:pathLst>
              </a:custGeom>
              <a:solidFill>
                <a:srgbClr val="D1D1D1"/>
              </a:solidFill>
            </p:spPr>
            <p:txBody>
              <a:bodyPr/>
              <a:lstStyle/>
              <a:p>
                <a:endParaRPr lang="en-US"/>
              </a:p>
            </p:txBody>
          </p:sp>
          <p:sp>
            <p:nvSpPr>
              <p:cNvPr id="11" name="TextBox 11"/>
              <p:cNvSpPr txBox="1"/>
              <p:nvPr/>
            </p:nvSpPr>
            <p:spPr>
              <a:xfrm>
                <a:off x="0" y="-28575"/>
                <a:ext cx="1493500" cy="1522075"/>
              </a:xfrm>
              <a:prstGeom prst="rect">
                <a:avLst/>
              </a:prstGeom>
            </p:spPr>
            <p:txBody>
              <a:bodyPr lIns="49845" tIns="49845" rIns="49845" bIns="49845" rtlCol="0" anchor="ctr"/>
              <a:lstStyle/>
              <a:p>
                <a:pPr algn="ctr">
                  <a:lnSpc>
                    <a:spcPts val="2325"/>
                  </a:lnSpc>
                </a:pPr>
                <a:endParaRPr/>
              </a:p>
            </p:txBody>
          </p:sp>
        </p:grpSp>
        <p:sp>
          <p:nvSpPr>
            <p:cNvPr id="12" name="Freeform 12"/>
            <p:cNvSpPr/>
            <p:nvPr/>
          </p:nvSpPr>
          <p:spPr>
            <a:xfrm>
              <a:off x="71825" y="71825"/>
              <a:ext cx="1092822" cy="1092822"/>
            </a:xfrm>
            <a:custGeom>
              <a:avLst/>
              <a:gdLst/>
              <a:ahLst/>
              <a:cxnLst/>
              <a:rect l="l" t="t" r="r" b="b"/>
              <a:pathLst>
                <a:path w="1092822" h="1092822">
                  <a:moveTo>
                    <a:pt x="0" y="0"/>
                  </a:moveTo>
                  <a:lnTo>
                    <a:pt x="1092822" y="0"/>
                  </a:lnTo>
                  <a:lnTo>
                    <a:pt x="1092822" y="1092822"/>
                  </a:lnTo>
                  <a:lnTo>
                    <a:pt x="0" y="109282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13" name="Freeform 13"/>
            <p:cNvSpPr/>
            <p:nvPr/>
          </p:nvSpPr>
          <p:spPr>
            <a:xfrm>
              <a:off x="153310" y="153310"/>
              <a:ext cx="929852" cy="929852"/>
            </a:xfrm>
            <a:custGeom>
              <a:avLst/>
              <a:gdLst/>
              <a:ahLst/>
              <a:cxnLst/>
              <a:rect l="l" t="t" r="r" b="b"/>
              <a:pathLst>
                <a:path w="929852" h="929852">
                  <a:moveTo>
                    <a:pt x="0" y="0"/>
                  </a:moveTo>
                  <a:lnTo>
                    <a:pt x="929852" y="0"/>
                  </a:lnTo>
                  <a:lnTo>
                    <a:pt x="929852" y="929852"/>
                  </a:lnTo>
                  <a:lnTo>
                    <a:pt x="0" y="929852"/>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69530" y="1443617"/>
              <a:ext cx="786680" cy="197076"/>
            </a:xfrm>
            <a:prstGeom prst="rect">
              <a:avLst/>
            </a:prstGeom>
          </p:spPr>
          <p:txBody>
            <a:bodyPr lIns="0" tIns="0" rIns="0" bIns="0" rtlCol="0" anchor="t">
              <a:spAutoFit/>
            </a:bodyPr>
            <a:lstStyle/>
            <a:p>
              <a:pPr algn="ctr">
                <a:lnSpc>
                  <a:spcPts val="978"/>
                </a:lnSpc>
              </a:pPr>
              <a:r>
                <a:rPr lang="en-US" sz="1125" b="1" spc="-42">
                  <a:solidFill>
                    <a:srgbClr val="191919"/>
                  </a:solidFill>
                  <a:latin typeface="Roboto Bold"/>
                  <a:ea typeface="Roboto Bold"/>
                  <a:cs typeface="Roboto Bold"/>
                  <a:sym typeface="Roboto Bold"/>
                </a:rPr>
                <a:t>App Store</a:t>
              </a:r>
            </a:p>
          </p:txBody>
        </p:sp>
      </p:grpSp>
      <p:grpSp>
        <p:nvGrpSpPr>
          <p:cNvPr id="15" name="Group 15"/>
          <p:cNvGrpSpPr/>
          <p:nvPr/>
        </p:nvGrpSpPr>
        <p:grpSpPr>
          <a:xfrm>
            <a:off x="2830487" y="3346864"/>
            <a:ext cx="927354" cy="1230519"/>
            <a:chOff x="0" y="0"/>
            <a:chExt cx="1236472" cy="1640692"/>
          </a:xfrm>
        </p:grpSpPr>
        <p:grpSp>
          <p:nvGrpSpPr>
            <p:cNvPr id="16" name="Group 16"/>
            <p:cNvGrpSpPr/>
            <p:nvPr/>
          </p:nvGrpSpPr>
          <p:grpSpPr>
            <a:xfrm>
              <a:off x="0" y="0"/>
              <a:ext cx="1236472" cy="1236472"/>
              <a:chOff x="0" y="0"/>
              <a:chExt cx="1493500" cy="1493500"/>
            </a:xfrm>
          </p:grpSpPr>
          <p:sp>
            <p:nvSpPr>
              <p:cNvPr id="17" name="Freeform 17"/>
              <p:cNvSpPr/>
              <p:nvPr/>
            </p:nvSpPr>
            <p:spPr>
              <a:xfrm>
                <a:off x="0" y="0"/>
                <a:ext cx="1493500" cy="1493500"/>
              </a:xfrm>
              <a:custGeom>
                <a:avLst/>
                <a:gdLst/>
                <a:ahLst/>
                <a:cxnLst/>
                <a:rect l="l" t="t" r="r" b="b"/>
                <a:pathLst>
                  <a:path w="1493500" h="1493500">
                    <a:moveTo>
                      <a:pt x="127929" y="0"/>
                    </a:moveTo>
                    <a:lnTo>
                      <a:pt x="1365571" y="0"/>
                    </a:lnTo>
                    <a:cubicBezTo>
                      <a:pt x="1399500" y="0"/>
                      <a:pt x="1432039" y="13478"/>
                      <a:pt x="1456031" y="37470"/>
                    </a:cubicBezTo>
                    <a:cubicBezTo>
                      <a:pt x="1480022" y="61461"/>
                      <a:pt x="1493500" y="94000"/>
                      <a:pt x="1493500" y="127929"/>
                    </a:cubicBezTo>
                    <a:lnTo>
                      <a:pt x="1493500" y="1365571"/>
                    </a:lnTo>
                    <a:cubicBezTo>
                      <a:pt x="1493500" y="1399500"/>
                      <a:pt x="1480022" y="1432039"/>
                      <a:pt x="1456031" y="1456031"/>
                    </a:cubicBezTo>
                    <a:cubicBezTo>
                      <a:pt x="1432039" y="1480022"/>
                      <a:pt x="1399500" y="1493500"/>
                      <a:pt x="1365571" y="1493500"/>
                    </a:cubicBezTo>
                    <a:lnTo>
                      <a:pt x="127929" y="1493500"/>
                    </a:lnTo>
                    <a:cubicBezTo>
                      <a:pt x="57276" y="1493500"/>
                      <a:pt x="0" y="1436224"/>
                      <a:pt x="0" y="1365571"/>
                    </a:cubicBezTo>
                    <a:lnTo>
                      <a:pt x="0" y="127929"/>
                    </a:lnTo>
                    <a:cubicBezTo>
                      <a:pt x="0" y="94000"/>
                      <a:pt x="13478" y="61461"/>
                      <a:pt x="37470" y="37470"/>
                    </a:cubicBezTo>
                    <a:cubicBezTo>
                      <a:pt x="61461" y="13478"/>
                      <a:pt x="94000" y="0"/>
                      <a:pt x="127929" y="0"/>
                    </a:cubicBezTo>
                    <a:close/>
                  </a:path>
                </a:pathLst>
              </a:custGeom>
              <a:solidFill>
                <a:srgbClr val="D1D1D1"/>
              </a:solidFill>
            </p:spPr>
            <p:txBody>
              <a:bodyPr/>
              <a:lstStyle/>
              <a:p>
                <a:endParaRPr lang="en-US"/>
              </a:p>
            </p:txBody>
          </p:sp>
          <p:sp>
            <p:nvSpPr>
              <p:cNvPr id="18" name="TextBox 18"/>
              <p:cNvSpPr txBox="1"/>
              <p:nvPr/>
            </p:nvSpPr>
            <p:spPr>
              <a:xfrm>
                <a:off x="0" y="-28575"/>
                <a:ext cx="1493500" cy="1522075"/>
              </a:xfrm>
              <a:prstGeom prst="rect">
                <a:avLst/>
              </a:prstGeom>
            </p:spPr>
            <p:txBody>
              <a:bodyPr lIns="49845" tIns="49845" rIns="49845" bIns="49845" rtlCol="0" anchor="ctr"/>
              <a:lstStyle/>
              <a:p>
                <a:pPr algn="ctr">
                  <a:lnSpc>
                    <a:spcPts val="2325"/>
                  </a:lnSpc>
                </a:pPr>
                <a:endParaRPr/>
              </a:p>
            </p:txBody>
          </p:sp>
        </p:grpSp>
        <p:sp>
          <p:nvSpPr>
            <p:cNvPr id="19" name="Freeform 19"/>
            <p:cNvSpPr/>
            <p:nvPr/>
          </p:nvSpPr>
          <p:spPr>
            <a:xfrm>
              <a:off x="71825" y="71825"/>
              <a:ext cx="1092822" cy="1092822"/>
            </a:xfrm>
            <a:custGeom>
              <a:avLst/>
              <a:gdLst/>
              <a:ahLst/>
              <a:cxnLst/>
              <a:rect l="l" t="t" r="r" b="b"/>
              <a:pathLst>
                <a:path w="1092822" h="1092822">
                  <a:moveTo>
                    <a:pt x="0" y="0"/>
                  </a:moveTo>
                  <a:lnTo>
                    <a:pt x="1092822" y="0"/>
                  </a:lnTo>
                  <a:lnTo>
                    <a:pt x="1092822" y="1092822"/>
                  </a:lnTo>
                  <a:lnTo>
                    <a:pt x="0" y="109282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20" name="Freeform 20"/>
            <p:cNvSpPr/>
            <p:nvPr/>
          </p:nvSpPr>
          <p:spPr>
            <a:xfrm>
              <a:off x="0" y="1413328"/>
              <a:ext cx="203207" cy="227365"/>
            </a:xfrm>
            <a:custGeom>
              <a:avLst/>
              <a:gdLst/>
              <a:ahLst/>
              <a:cxnLst/>
              <a:rect l="l" t="t" r="r" b="b"/>
              <a:pathLst>
                <a:path w="203207" h="227365">
                  <a:moveTo>
                    <a:pt x="0" y="0"/>
                  </a:moveTo>
                  <a:lnTo>
                    <a:pt x="203207" y="0"/>
                  </a:lnTo>
                  <a:lnTo>
                    <a:pt x="203207" y="227364"/>
                  </a:lnTo>
                  <a:lnTo>
                    <a:pt x="0" y="227364"/>
                  </a:lnTo>
                  <a:lnTo>
                    <a:pt x="0" y="0"/>
                  </a:lnTo>
                  <a:close/>
                </a:path>
              </a:pathLst>
            </a:custGeom>
            <a:blipFill>
              <a:blip r:embed="rId9"/>
              <a:stretch>
                <a:fillRect/>
              </a:stretch>
            </a:blipFill>
          </p:spPr>
          <p:txBody>
            <a:bodyPr/>
            <a:lstStyle/>
            <a:p>
              <a:endParaRPr lang="en-US"/>
            </a:p>
          </p:txBody>
        </p:sp>
        <p:sp>
          <p:nvSpPr>
            <p:cNvPr id="21" name="Freeform 21"/>
            <p:cNvSpPr/>
            <p:nvPr/>
          </p:nvSpPr>
          <p:spPr>
            <a:xfrm>
              <a:off x="153310" y="153310"/>
              <a:ext cx="929852" cy="929852"/>
            </a:xfrm>
            <a:custGeom>
              <a:avLst/>
              <a:gdLst/>
              <a:ahLst/>
              <a:cxnLst/>
              <a:rect l="l" t="t" r="r" b="b"/>
              <a:pathLst>
                <a:path w="929852" h="929852">
                  <a:moveTo>
                    <a:pt x="0" y="0"/>
                  </a:moveTo>
                  <a:lnTo>
                    <a:pt x="929852" y="0"/>
                  </a:lnTo>
                  <a:lnTo>
                    <a:pt x="929852" y="929852"/>
                  </a:lnTo>
                  <a:lnTo>
                    <a:pt x="0" y="929852"/>
                  </a:lnTo>
                  <a:lnTo>
                    <a:pt x="0" y="0"/>
                  </a:lnTo>
                  <a:close/>
                </a:path>
              </a:pathLst>
            </a:custGeom>
            <a:blipFill>
              <a:blip r:embed="rId10"/>
              <a:stretch>
                <a:fillRect/>
              </a:stretch>
            </a:blipFill>
          </p:spPr>
          <p:txBody>
            <a:bodyPr/>
            <a:lstStyle/>
            <a:p>
              <a:endParaRPr lang="en-US"/>
            </a:p>
          </p:txBody>
        </p:sp>
        <p:sp>
          <p:nvSpPr>
            <p:cNvPr id="22" name="TextBox 22"/>
            <p:cNvSpPr txBox="1"/>
            <p:nvPr/>
          </p:nvSpPr>
          <p:spPr>
            <a:xfrm>
              <a:off x="289268" y="1441903"/>
              <a:ext cx="947204" cy="198790"/>
            </a:xfrm>
            <a:prstGeom prst="rect">
              <a:avLst/>
            </a:prstGeom>
          </p:spPr>
          <p:txBody>
            <a:bodyPr lIns="0" tIns="0" rIns="0" bIns="0" rtlCol="0" anchor="t">
              <a:spAutoFit/>
            </a:bodyPr>
            <a:lstStyle/>
            <a:p>
              <a:pPr algn="ctr">
                <a:lnSpc>
                  <a:spcPts val="979"/>
                </a:lnSpc>
              </a:pPr>
              <a:r>
                <a:rPr lang="en-US" sz="1125" b="1" spc="-42">
                  <a:solidFill>
                    <a:srgbClr val="191919"/>
                  </a:solidFill>
                  <a:latin typeface="Roboto Bold"/>
                  <a:ea typeface="Roboto Bold"/>
                  <a:cs typeface="Roboto Bold"/>
                  <a:sym typeface="Roboto Bold"/>
                </a:rPr>
                <a:t>Google Play</a:t>
              </a:r>
            </a:p>
          </p:txBody>
        </p:sp>
      </p:grpSp>
      <p:grpSp>
        <p:nvGrpSpPr>
          <p:cNvPr id="23" name="Group 23"/>
          <p:cNvGrpSpPr/>
          <p:nvPr/>
        </p:nvGrpSpPr>
        <p:grpSpPr>
          <a:xfrm>
            <a:off x="5695643" y="5925797"/>
            <a:ext cx="12107939" cy="2652874"/>
            <a:chOff x="0" y="0"/>
            <a:chExt cx="16143919" cy="3537166"/>
          </a:xfrm>
        </p:grpSpPr>
        <p:sp>
          <p:nvSpPr>
            <p:cNvPr id="24" name="TextBox 24"/>
            <p:cNvSpPr txBox="1"/>
            <p:nvPr/>
          </p:nvSpPr>
          <p:spPr>
            <a:xfrm>
              <a:off x="0" y="-57150"/>
              <a:ext cx="6655209" cy="459317"/>
            </a:xfrm>
            <a:prstGeom prst="rect">
              <a:avLst/>
            </a:prstGeom>
          </p:spPr>
          <p:txBody>
            <a:bodyPr lIns="0" tIns="0" rIns="0" bIns="0" rtlCol="0" anchor="t">
              <a:spAutoFit/>
            </a:bodyPr>
            <a:lstStyle/>
            <a:p>
              <a:pPr algn="l">
                <a:lnSpc>
                  <a:spcPts val="2800"/>
                </a:lnSpc>
                <a:spcBef>
                  <a:spcPct val="0"/>
                </a:spcBef>
              </a:pPr>
              <a:r>
                <a:rPr lang="en-US" sz="2000" b="1">
                  <a:solidFill>
                    <a:srgbClr val="E02B2B"/>
                  </a:solidFill>
                  <a:latin typeface="Roboto Bold"/>
                  <a:ea typeface="Roboto Bold"/>
                  <a:cs typeface="Roboto Bold"/>
                  <a:sym typeface="Roboto Bold"/>
                </a:rPr>
                <a:t>Thông báo miễn trừ trách nhiệm</a:t>
              </a:r>
            </a:p>
          </p:txBody>
        </p:sp>
        <p:sp>
          <p:nvSpPr>
            <p:cNvPr id="25" name="TextBox 25"/>
            <p:cNvSpPr txBox="1"/>
            <p:nvPr/>
          </p:nvSpPr>
          <p:spPr>
            <a:xfrm>
              <a:off x="0" y="621242"/>
              <a:ext cx="16143919" cy="708025"/>
            </a:xfrm>
            <a:prstGeom prst="rect">
              <a:avLst/>
            </a:prstGeom>
          </p:spPr>
          <p:txBody>
            <a:bodyPr lIns="0" tIns="0" rIns="0" bIns="0" rtlCol="0" anchor="t">
              <a:spAutoFit/>
            </a:bodyPr>
            <a:lstStyle/>
            <a:p>
              <a:pPr algn="just">
                <a:lnSpc>
                  <a:spcPts val="2100"/>
                </a:lnSpc>
              </a:pPr>
              <a:r>
                <a:rPr lang="en-US" sz="1500">
                  <a:solidFill>
                    <a:srgbClr val="000000"/>
                  </a:solidFill>
                  <a:latin typeface="Roboto"/>
                  <a:ea typeface="Roboto"/>
                  <a:cs typeface="Roboto"/>
                  <a:sym typeface="Roboto"/>
                </a:rPr>
                <a:t>Tài liệu này được biên soạn phục vụ mục đích cung cấp thông tin, tuân thủ theo quy định pháp luật hiện hành. Nội dung được tổng hợp từ các nguồn được cho là đáng tin cậy tại thời điểm phát hành, tuy nhiên PBSV không đảm bảo tính chính xác, đầy đủ hoặc phù hợp của thông tin.</a:t>
              </a:r>
            </a:p>
          </p:txBody>
        </p:sp>
        <p:sp>
          <p:nvSpPr>
            <p:cNvPr id="26" name="TextBox 26"/>
            <p:cNvSpPr txBox="1"/>
            <p:nvPr/>
          </p:nvSpPr>
          <p:spPr>
            <a:xfrm>
              <a:off x="0" y="1546441"/>
              <a:ext cx="16143919" cy="1063625"/>
            </a:xfrm>
            <a:prstGeom prst="rect">
              <a:avLst/>
            </a:prstGeom>
          </p:spPr>
          <p:txBody>
            <a:bodyPr lIns="0" tIns="0" rIns="0" bIns="0" rtlCol="0" anchor="t">
              <a:spAutoFit/>
            </a:bodyPr>
            <a:lstStyle/>
            <a:p>
              <a:pPr algn="just">
                <a:lnSpc>
                  <a:spcPts val="2100"/>
                </a:lnSpc>
              </a:pPr>
              <a:r>
                <a:rPr lang="en-US" sz="1500">
                  <a:solidFill>
                    <a:srgbClr val="000000"/>
                  </a:solidFill>
                  <a:latin typeface="Roboto"/>
                  <a:ea typeface="Roboto"/>
                  <a:cs typeface="Roboto"/>
                  <a:sym typeface="Roboto"/>
                </a:rPr>
                <a:t>Các quan điểm thể hiện là nhận định cá nhân của chuyên viên phân tích và có thể thay đổi mà không cần thông báo. Tài liệu không cấu thành lời mời, khuyến nghị hay chào mua/bán bất kỳ chứng khoán nào. Người đọc cần tự đánh giá độc lập, cân nhắc mục tiêu đầu tư và tham khảo chuyên gia trước khi đưa ra quyết định.</a:t>
              </a:r>
            </a:p>
          </p:txBody>
        </p:sp>
        <p:sp>
          <p:nvSpPr>
            <p:cNvPr id="27" name="TextBox 27"/>
            <p:cNvSpPr txBox="1"/>
            <p:nvPr/>
          </p:nvSpPr>
          <p:spPr>
            <a:xfrm>
              <a:off x="0" y="2829141"/>
              <a:ext cx="16143919" cy="708025"/>
            </a:xfrm>
            <a:prstGeom prst="rect">
              <a:avLst/>
            </a:prstGeom>
          </p:spPr>
          <p:txBody>
            <a:bodyPr lIns="0" tIns="0" rIns="0" bIns="0" rtlCol="0" anchor="t">
              <a:spAutoFit/>
            </a:bodyPr>
            <a:lstStyle/>
            <a:p>
              <a:pPr algn="just">
                <a:lnSpc>
                  <a:spcPts val="2100"/>
                </a:lnSpc>
              </a:pPr>
              <a:r>
                <a:rPr lang="en-US" sz="1500">
                  <a:solidFill>
                    <a:srgbClr val="000000"/>
                  </a:solidFill>
                  <a:latin typeface="Roboto"/>
                  <a:ea typeface="Roboto"/>
                  <a:cs typeface="Roboto"/>
                  <a:sym typeface="Roboto"/>
                </a:rPr>
                <a:t>PBSV và các bên liên quan có thể có lợi ích tài chính liên quan đến các công ty được đề cập. Chuyên viên phân tích cũng có thể nhận thù lao trong quá trình làm việc, có thể phát sinh xung đột lợi ích.</a:t>
              </a:r>
            </a:p>
          </p:txBody>
        </p:sp>
      </p:grpSp>
      <p:grpSp>
        <p:nvGrpSpPr>
          <p:cNvPr id="28" name="Group 28"/>
          <p:cNvGrpSpPr/>
          <p:nvPr/>
        </p:nvGrpSpPr>
        <p:grpSpPr>
          <a:xfrm>
            <a:off x="716110" y="5925797"/>
            <a:ext cx="4228756" cy="2863850"/>
            <a:chOff x="0" y="0"/>
            <a:chExt cx="5638341" cy="3818467"/>
          </a:xfrm>
        </p:grpSpPr>
        <p:sp>
          <p:nvSpPr>
            <p:cNvPr id="29" name="TextBox 29"/>
            <p:cNvSpPr txBox="1"/>
            <p:nvPr/>
          </p:nvSpPr>
          <p:spPr>
            <a:xfrm>
              <a:off x="0" y="-57150"/>
              <a:ext cx="4311908" cy="459317"/>
            </a:xfrm>
            <a:prstGeom prst="rect">
              <a:avLst/>
            </a:prstGeom>
          </p:spPr>
          <p:txBody>
            <a:bodyPr lIns="0" tIns="0" rIns="0" bIns="0" rtlCol="0" anchor="t">
              <a:spAutoFit/>
            </a:bodyPr>
            <a:lstStyle/>
            <a:p>
              <a:pPr algn="l">
                <a:lnSpc>
                  <a:spcPts val="2800"/>
                </a:lnSpc>
                <a:spcBef>
                  <a:spcPct val="0"/>
                </a:spcBef>
              </a:pPr>
              <a:r>
                <a:rPr lang="en-US" sz="2000" b="1">
                  <a:solidFill>
                    <a:srgbClr val="E02B2B"/>
                  </a:solidFill>
                  <a:latin typeface="Roboto Bold"/>
                  <a:ea typeface="Roboto Bold"/>
                  <a:cs typeface="Roboto Bold"/>
                  <a:sym typeface="Roboto Bold"/>
                </a:rPr>
                <a:t>Thông tin liên hệ</a:t>
              </a:r>
            </a:p>
          </p:txBody>
        </p:sp>
        <p:sp>
          <p:nvSpPr>
            <p:cNvPr id="30" name="TextBox 30"/>
            <p:cNvSpPr txBox="1"/>
            <p:nvPr/>
          </p:nvSpPr>
          <p:spPr>
            <a:xfrm>
              <a:off x="0" y="621242"/>
              <a:ext cx="5638341" cy="3197225"/>
            </a:xfrm>
            <a:prstGeom prst="rect">
              <a:avLst/>
            </a:prstGeom>
          </p:spPr>
          <p:txBody>
            <a:bodyPr lIns="0" tIns="0" rIns="0" bIns="0" rtlCol="0" anchor="t">
              <a:spAutoFit/>
            </a:bodyPr>
            <a:lstStyle/>
            <a:p>
              <a:pPr algn="just">
                <a:lnSpc>
                  <a:spcPts val="2100"/>
                </a:lnSpc>
              </a:pPr>
              <a:r>
                <a:rPr lang="en-US" sz="1500" b="1">
                  <a:solidFill>
                    <a:srgbClr val="000000"/>
                  </a:solidFill>
                  <a:latin typeface="Roboto Bold"/>
                  <a:ea typeface="Roboto Bold"/>
                  <a:cs typeface="Roboto Bold"/>
                  <a:sym typeface="Roboto Bold"/>
                </a:rPr>
                <a:t>Công ty Chứng khoán PBSV</a:t>
              </a:r>
            </a:p>
            <a:p>
              <a:pPr algn="just">
                <a:lnSpc>
                  <a:spcPts val="2100"/>
                </a:lnSpc>
              </a:pPr>
              <a:r>
                <a:rPr lang="en-US" sz="1500" u="sng">
                  <a:solidFill>
                    <a:srgbClr val="5271FF"/>
                  </a:solidFill>
                  <a:latin typeface="Roboto"/>
                  <a:ea typeface="Roboto"/>
                  <a:cs typeface="Roboto"/>
                  <a:sym typeface="Roboto"/>
                  <a:hlinkClick r:id="rId11" tooltip="mailto:research@pbsv.com.vn"/>
                </a:rPr>
                <a:t>research@pbsv.com.vn</a:t>
              </a:r>
            </a:p>
            <a:p>
              <a:pPr algn="just">
                <a:lnSpc>
                  <a:spcPts val="2100"/>
                </a:lnSpc>
              </a:pPr>
              <a:r>
                <a:rPr lang="en-US" sz="1500" u="sng">
                  <a:solidFill>
                    <a:srgbClr val="5271FF"/>
                  </a:solidFill>
                  <a:latin typeface="Roboto"/>
                  <a:ea typeface="Roboto"/>
                  <a:cs typeface="Roboto"/>
                  <a:sym typeface="Roboto"/>
                  <a:hlinkClick r:id="rId12" tooltip="https://pbsv.com.vn/trung-tam-phan-tich"/>
                </a:rPr>
                <a:t>https://pbsv.com.vn/trung-tam-phan-tich</a:t>
              </a:r>
            </a:p>
            <a:p>
              <a:pPr algn="just">
                <a:lnSpc>
                  <a:spcPts val="2100"/>
                </a:lnSpc>
              </a:pPr>
              <a:endParaRPr lang="en-US" sz="1500" u="sng">
                <a:solidFill>
                  <a:srgbClr val="5271FF"/>
                </a:solidFill>
                <a:latin typeface="Roboto"/>
                <a:ea typeface="Roboto"/>
                <a:cs typeface="Roboto"/>
                <a:sym typeface="Roboto"/>
                <a:hlinkClick r:id="rId12" tooltip="https://pbsv.com.vn/trung-tam-phan-tich"/>
              </a:endParaRPr>
            </a:p>
            <a:p>
              <a:pPr algn="just">
                <a:lnSpc>
                  <a:spcPts val="2100"/>
                </a:lnSpc>
              </a:pPr>
              <a:r>
                <a:rPr lang="en-US" sz="1500" b="1">
                  <a:solidFill>
                    <a:srgbClr val="000000"/>
                  </a:solidFill>
                  <a:latin typeface="Roboto Bold"/>
                  <a:ea typeface="Roboto Bold"/>
                  <a:cs typeface="Roboto Bold"/>
                  <a:sym typeface="Roboto Bold"/>
                </a:rPr>
                <a:t>Phạm Việt Duy</a:t>
              </a:r>
            </a:p>
            <a:p>
              <a:pPr algn="just">
                <a:lnSpc>
                  <a:spcPts val="2100"/>
                </a:lnSpc>
              </a:pPr>
              <a:r>
                <a:rPr lang="en-US" sz="1500">
                  <a:solidFill>
                    <a:srgbClr val="000000"/>
                  </a:solidFill>
                  <a:latin typeface="Roboto"/>
                  <a:ea typeface="Roboto"/>
                  <a:cs typeface="Roboto"/>
                  <a:sym typeface="Roboto"/>
                </a:rPr>
                <a:t>Trưởng phòng Phân tích</a:t>
              </a:r>
            </a:p>
            <a:p>
              <a:pPr algn="just">
                <a:lnSpc>
                  <a:spcPts val="2100"/>
                </a:lnSpc>
              </a:pPr>
              <a:endParaRPr lang="en-US" sz="1500">
                <a:solidFill>
                  <a:srgbClr val="000000"/>
                </a:solidFill>
                <a:latin typeface="Roboto"/>
                <a:ea typeface="Roboto"/>
                <a:cs typeface="Roboto"/>
                <a:sym typeface="Roboto"/>
              </a:endParaRPr>
            </a:p>
            <a:p>
              <a:pPr algn="just">
                <a:lnSpc>
                  <a:spcPts val="2100"/>
                </a:lnSpc>
              </a:pPr>
              <a:r>
                <a:rPr lang="en-US" sz="1500" b="1">
                  <a:solidFill>
                    <a:srgbClr val="191919"/>
                  </a:solidFill>
                  <a:latin typeface="Roboto Bold"/>
                  <a:ea typeface="Roboto Bold"/>
                  <a:cs typeface="Roboto Bold"/>
                  <a:sym typeface="Roboto Bold"/>
                </a:rPr>
                <a:t>Đào Thị Hải Anh</a:t>
              </a:r>
            </a:p>
            <a:p>
              <a:pPr algn="just">
                <a:lnSpc>
                  <a:spcPts val="2100"/>
                </a:lnSpc>
              </a:pPr>
              <a:r>
                <a:rPr lang="en-US" sz="1500">
                  <a:solidFill>
                    <a:srgbClr val="191919"/>
                  </a:solidFill>
                  <a:latin typeface="Roboto"/>
                  <a:ea typeface="Roboto"/>
                  <a:cs typeface="Roboto"/>
                  <a:sym typeface="Roboto"/>
                </a:rPr>
                <a:t>Chuyên viên phân tích</a:t>
              </a:r>
            </a:p>
          </p:txBody>
        </p:sp>
      </p:grpSp>
      <p:sp>
        <p:nvSpPr>
          <p:cNvPr id="31" name="TextBox 31"/>
          <p:cNvSpPr txBox="1"/>
          <p:nvPr/>
        </p:nvSpPr>
        <p:spPr>
          <a:xfrm>
            <a:off x="484418" y="10003742"/>
            <a:ext cx="1370310" cy="166712"/>
          </a:xfrm>
          <a:prstGeom prst="rect">
            <a:avLst/>
          </a:prstGeom>
        </p:spPr>
        <p:txBody>
          <a:bodyPr wrap="square" lIns="0" tIns="0" rIns="0" bIns="0" rtlCol="0" anchor="t">
            <a:spAutoFit/>
          </a:bodyPr>
          <a:lstStyle/>
          <a:p>
            <a:pPr algn="l">
              <a:lnSpc>
                <a:spcPts val="1399"/>
              </a:lnSpc>
              <a:spcBef>
                <a:spcPct val="0"/>
              </a:spcBef>
            </a:pPr>
            <a:r>
              <a:rPr lang="en-US" sz="999" dirty="0">
                <a:solidFill>
                  <a:srgbClr val="606060"/>
                </a:solidFill>
                <a:latin typeface="Roboto"/>
                <a:ea typeface="Roboto"/>
                <a:cs typeface="Roboto"/>
                <a:sym typeface="Roboto"/>
              </a:rPr>
              <a:t>www.pbsv.com.vn</a:t>
            </a:r>
          </a:p>
        </p:txBody>
      </p:sp>
      <p:grpSp>
        <p:nvGrpSpPr>
          <p:cNvPr id="32" name="Group 32"/>
          <p:cNvGrpSpPr/>
          <p:nvPr/>
        </p:nvGrpSpPr>
        <p:grpSpPr>
          <a:xfrm>
            <a:off x="8425460" y="232345"/>
            <a:ext cx="9378122" cy="816067"/>
            <a:chOff x="0" y="-47625"/>
            <a:chExt cx="12504163" cy="1088089"/>
          </a:xfrm>
        </p:grpSpPr>
        <p:sp>
          <p:nvSpPr>
            <p:cNvPr id="33" name="TextBox 33"/>
            <p:cNvSpPr txBox="1"/>
            <p:nvPr/>
          </p:nvSpPr>
          <p:spPr>
            <a:xfrm>
              <a:off x="0" y="354664"/>
              <a:ext cx="12504163" cy="685800"/>
            </a:xfrm>
            <a:prstGeom prst="rect">
              <a:avLst/>
            </a:prstGeom>
          </p:spPr>
          <p:txBody>
            <a:bodyPr lIns="0" tIns="0" rIns="0" bIns="0" rtlCol="0" anchor="t">
              <a:spAutoFit/>
            </a:bodyPr>
            <a:lstStyle/>
            <a:p>
              <a:pPr algn="r">
                <a:lnSpc>
                  <a:spcPts val="4200"/>
                </a:lnSpc>
                <a:spcBef>
                  <a:spcPct val="0"/>
                </a:spcBef>
              </a:pPr>
              <a:endParaRPr lang="en-US" sz="3000" b="1" dirty="0">
                <a:solidFill>
                  <a:srgbClr val="E02B2B"/>
                </a:solidFill>
                <a:latin typeface="Roboto Bold"/>
                <a:ea typeface="Roboto Bold"/>
                <a:cs typeface="Roboto Bold"/>
                <a:sym typeface="Roboto Bold"/>
              </a:endParaRPr>
            </a:p>
          </p:txBody>
        </p:sp>
        <p:sp>
          <p:nvSpPr>
            <p:cNvPr id="34" name="TextBox 34"/>
            <p:cNvSpPr txBox="1"/>
            <p:nvPr/>
          </p:nvSpPr>
          <p:spPr>
            <a:xfrm>
              <a:off x="7086768" y="-47625"/>
              <a:ext cx="5417395" cy="333424"/>
            </a:xfrm>
            <a:prstGeom prst="rect">
              <a:avLst/>
            </a:prstGeom>
          </p:spPr>
          <p:txBody>
            <a:bodyPr lIns="0" tIns="0" rIns="0" bIns="0" rtlCol="0" anchor="t">
              <a:spAutoFit/>
            </a:bodyPr>
            <a:lstStyle/>
            <a:p>
              <a:pPr algn="r">
                <a:lnSpc>
                  <a:spcPts val="2100"/>
                </a:lnSpc>
                <a:spcBef>
                  <a:spcPct val="0"/>
                </a:spcBef>
              </a:pPr>
              <a:r>
                <a:rPr lang="en-US" sz="1500" dirty="0" err="1">
                  <a:solidFill>
                    <a:srgbClr val="606060"/>
                  </a:solidFill>
                  <a:latin typeface="Roboto"/>
                  <a:ea typeface="Roboto"/>
                  <a:cs typeface="Roboto"/>
                  <a:sym typeface="Roboto"/>
                </a:rPr>
                <a:t>Ngày</a:t>
              </a:r>
              <a:r>
                <a:rPr lang="en-US" sz="1500" dirty="0">
                  <a:solidFill>
                    <a:srgbClr val="606060"/>
                  </a:solidFill>
                  <a:latin typeface="Roboto"/>
                  <a:ea typeface="Roboto"/>
                  <a:cs typeface="Roboto"/>
                  <a:sym typeface="Roboto"/>
                </a:rPr>
                <a:t> </a:t>
              </a:r>
              <a:r>
                <a:rPr lang="vi-VN" sz="1500" dirty="0">
                  <a:solidFill>
                    <a:srgbClr val="606060"/>
                  </a:solidFill>
                  <a:latin typeface="Roboto"/>
                  <a:ea typeface="Roboto"/>
                  <a:cs typeface="Roboto"/>
                  <a:sym typeface="Roboto"/>
                </a:rPr>
                <a:t>08 </a:t>
              </a:r>
              <a:r>
                <a:rPr lang="en-US" sz="1500" dirty="0" err="1">
                  <a:solidFill>
                    <a:srgbClr val="606060"/>
                  </a:solidFill>
                  <a:latin typeface="Roboto"/>
                  <a:ea typeface="Roboto"/>
                  <a:cs typeface="Roboto"/>
                  <a:sym typeface="Roboto"/>
                </a:rPr>
                <a:t>tháng</a:t>
              </a:r>
              <a:r>
                <a:rPr lang="en-US" sz="1500" dirty="0">
                  <a:solidFill>
                    <a:srgbClr val="606060"/>
                  </a:solidFill>
                  <a:latin typeface="Roboto"/>
                  <a:ea typeface="Roboto"/>
                  <a:cs typeface="Roboto"/>
                  <a:sym typeface="Roboto"/>
                </a:rPr>
                <a:t> </a:t>
              </a:r>
              <a:r>
                <a:rPr lang="vi-VN" sz="1500" dirty="0">
                  <a:solidFill>
                    <a:srgbClr val="606060"/>
                  </a:solidFill>
                  <a:latin typeface="Roboto"/>
                  <a:ea typeface="Roboto"/>
                  <a:cs typeface="Roboto"/>
                  <a:sym typeface="Roboto"/>
                </a:rPr>
                <a:t>08</a:t>
              </a:r>
              <a:r>
                <a:rPr lang="en-US" sz="1500" dirty="0">
                  <a:solidFill>
                    <a:srgbClr val="606060"/>
                  </a:solidFill>
                  <a:latin typeface="Roboto"/>
                  <a:ea typeface="Roboto"/>
                  <a:cs typeface="Roboto"/>
                  <a:sym typeface="Roboto"/>
                </a:rPr>
                <a:t> </a:t>
              </a:r>
              <a:r>
                <a:rPr lang="en-US" sz="1500" dirty="0" err="1">
                  <a:solidFill>
                    <a:srgbClr val="606060"/>
                  </a:solidFill>
                  <a:latin typeface="Roboto"/>
                  <a:ea typeface="Roboto"/>
                  <a:cs typeface="Roboto"/>
                  <a:sym typeface="Roboto"/>
                </a:rPr>
                <a:t>năm</a:t>
              </a:r>
              <a:r>
                <a:rPr lang="en-US" sz="1500" dirty="0">
                  <a:solidFill>
                    <a:srgbClr val="606060"/>
                  </a:solidFill>
                  <a:latin typeface="Roboto"/>
                  <a:ea typeface="Roboto"/>
                  <a:cs typeface="Roboto"/>
                  <a:sym typeface="Roboto"/>
                </a:rPr>
                <a:t> 2025</a:t>
              </a:r>
            </a:p>
          </p:txBody>
        </p:sp>
      </p:grpSp>
      <p:sp>
        <p:nvSpPr>
          <p:cNvPr id="35" name="TextBox 35"/>
          <p:cNvSpPr txBox="1"/>
          <p:nvPr/>
        </p:nvSpPr>
        <p:spPr>
          <a:xfrm>
            <a:off x="16433272" y="10003743"/>
            <a:ext cx="1370310" cy="165100"/>
          </a:xfrm>
          <a:prstGeom prst="rect">
            <a:avLst/>
          </a:prstGeom>
        </p:spPr>
        <p:txBody>
          <a:bodyPr lIns="0" tIns="0" rIns="0" bIns="0" rtlCol="0" anchor="t">
            <a:spAutoFit/>
          </a:bodyPr>
          <a:lstStyle/>
          <a:p>
            <a:pPr algn="r">
              <a:lnSpc>
                <a:spcPts val="1399"/>
              </a:lnSpc>
              <a:spcBef>
                <a:spcPct val="0"/>
              </a:spcBef>
            </a:pPr>
            <a:r>
              <a:rPr lang="en-US" sz="999" dirty="0">
                <a:solidFill>
                  <a:srgbClr val="606060"/>
                </a:solidFill>
                <a:latin typeface="Roboto"/>
                <a:ea typeface="Roboto"/>
                <a:cs typeface="Roboto"/>
                <a:sym typeface="Roboto"/>
              </a:rPr>
              <a:t>BẢN TIN THỊ TRƯỜNG</a:t>
            </a:r>
          </a:p>
        </p:txBody>
      </p:sp>
      <p:grpSp>
        <p:nvGrpSpPr>
          <p:cNvPr id="36" name="Group 36"/>
          <p:cNvGrpSpPr/>
          <p:nvPr/>
        </p:nvGrpSpPr>
        <p:grpSpPr>
          <a:xfrm>
            <a:off x="5695643" y="1377950"/>
            <a:ext cx="12107939" cy="2863850"/>
            <a:chOff x="0" y="0"/>
            <a:chExt cx="16143919" cy="3818467"/>
          </a:xfrm>
        </p:grpSpPr>
        <p:sp>
          <p:nvSpPr>
            <p:cNvPr id="37" name="TextBox 37"/>
            <p:cNvSpPr txBox="1"/>
            <p:nvPr/>
          </p:nvSpPr>
          <p:spPr>
            <a:xfrm>
              <a:off x="0" y="-57150"/>
              <a:ext cx="5221817" cy="459317"/>
            </a:xfrm>
            <a:prstGeom prst="rect">
              <a:avLst/>
            </a:prstGeom>
          </p:spPr>
          <p:txBody>
            <a:bodyPr lIns="0" tIns="0" rIns="0" bIns="0" rtlCol="0" anchor="t">
              <a:spAutoFit/>
            </a:bodyPr>
            <a:lstStyle/>
            <a:p>
              <a:pPr algn="l">
                <a:lnSpc>
                  <a:spcPts val="2800"/>
                </a:lnSpc>
                <a:spcBef>
                  <a:spcPct val="0"/>
                </a:spcBef>
              </a:pPr>
              <a:r>
                <a:rPr lang="en-US" sz="2000" b="1">
                  <a:solidFill>
                    <a:srgbClr val="E02B2B"/>
                  </a:solidFill>
                  <a:latin typeface="Roboto Bold"/>
                  <a:ea typeface="Roboto Bold"/>
                  <a:cs typeface="Roboto Bold"/>
                  <a:sym typeface="Roboto Bold"/>
                </a:rPr>
                <a:t>Danh mục báo cáo</a:t>
              </a:r>
            </a:p>
          </p:txBody>
        </p:sp>
        <p:sp>
          <p:nvSpPr>
            <p:cNvPr id="38" name="TextBox 38"/>
            <p:cNvSpPr txBox="1"/>
            <p:nvPr/>
          </p:nvSpPr>
          <p:spPr>
            <a:xfrm>
              <a:off x="0" y="621242"/>
              <a:ext cx="16143919" cy="3197225"/>
            </a:xfrm>
            <a:prstGeom prst="rect">
              <a:avLst/>
            </a:prstGeom>
          </p:spPr>
          <p:txBody>
            <a:bodyPr lIns="0" tIns="0" rIns="0" bIns="0" rtlCol="0" anchor="t">
              <a:spAutoFit/>
            </a:bodyPr>
            <a:lstStyle/>
            <a:p>
              <a:pPr algn="just">
                <a:lnSpc>
                  <a:spcPts val="2100"/>
                </a:lnSpc>
              </a:pPr>
              <a:r>
                <a:rPr lang="en-US" sz="1500" b="1" dirty="0" err="1">
                  <a:solidFill>
                    <a:srgbClr val="000000"/>
                  </a:solidFill>
                  <a:latin typeface="Roboto Bold"/>
                  <a:ea typeface="Roboto Bold"/>
                  <a:cs typeface="Roboto Bold"/>
                  <a:sym typeface="Roboto Bold"/>
                </a:rPr>
                <a:t>Bản</a:t>
              </a:r>
              <a:r>
                <a:rPr lang="en-US" sz="1500" b="1" dirty="0">
                  <a:solidFill>
                    <a:srgbClr val="000000"/>
                  </a:solidFill>
                  <a:latin typeface="Roboto Bold"/>
                  <a:ea typeface="Roboto Bold"/>
                  <a:cs typeface="Roboto Bold"/>
                  <a:sym typeface="Roboto Bold"/>
                </a:rPr>
                <a:t> tin </a:t>
              </a:r>
              <a:r>
                <a:rPr lang="en-US" sz="1500" b="1" dirty="0" err="1">
                  <a:solidFill>
                    <a:srgbClr val="000000"/>
                  </a:solidFill>
                  <a:latin typeface="Roboto Bold"/>
                  <a:ea typeface="Roboto Bold"/>
                  <a:cs typeface="Roboto Bold"/>
                  <a:sym typeface="Roboto Bold"/>
                </a:rPr>
                <a:t>thị</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trường</a:t>
              </a:r>
              <a:r>
                <a:rPr lang="en-US" sz="1500" b="1" dirty="0">
                  <a:solidFill>
                    <a:srgbClr val="000000"/>
                  </a:solidFill>
                  <a:latin typeface="Roboto Bold"/>
                  <a:ea typeface="Roboto Bold"/>
                  <a:cs typeface="Roboto Bold"/>
                  <a:sym typeface="Roboto Bold"/>
                </a:rPr>
                <a:t>: </a:t>
              </a:r>
              <a:r>
                <a:rPr lang="en-US" sz="1500" dirty="0" err="1">
                  <a:solidFill>
                    <a:srgbClr val="000000"/>
                  </a:solidFill>
                  <a:latin typeface="Roboto"/>
                  <a:ea typeface="Roboto"/>
                  <a:cs typeface="Roboto"/>
                  <a:sym typeface="Roboto"/>
                </a:rPr>
                <a:t>Cập</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nhật</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nhanh</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diễn</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biến</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thị</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trường</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điểm</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nhấn</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phiên</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giao</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dịch</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và</a:t>
              </a:r>
              <a:r>
                <a:rPr lang="en-US" sz="1500" dirty="0">
                  <a:solidFill>
                    <a:srgbClr val="000000"/>
                  </a:solidFill>
                  <a:latin typeface="Roboto"/>
                  <a:ea typeface="Roboto"/>
                  <a:cs typeface="Roboto"/>
                  <a:sym typeface="Roboto"/>
                </a:rPr>
                <a:t> xu </a:t>
              </a:r>
              <a:r>
                <a:rPr lang="en-US" sz="1500" dirty="0" err="1">
                  <a:solidFill>
                    <a:srgbClr val="000000"/>
                  </a:solidFill>
                  <a:latin typeface="Roboto"/>
                  <a:ea typeface="Roboto"/>
                  <a:cs typeface="Roboto"/>
                  <a:sym typeface="Roboto"/>
                </a:rPr>
                <a:t>hướng</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dòng</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tiền</a:t>
              </a:r>
              <a:r>
                <a:rPr lang="en-US" sz="1500" dirty="0">
                  <a:solidFill>
                    <a:srgbClr val="000000"/>
                  </a:solidFill>
                  <a:latin typeface="Roboto"/>
                  <a:ea typeface="Roboto"/>
                  <a:cs typeface="Roboto"/>
                  <a:sym typeface="Roboto"/>
                </a:rPr>
                <a:t>.</a:t>
              </a:r>
            </a:p>
            <a:p>
              <a:pPr algn="just">
                <a:lnSpc>
                  <a:spcPts val="2100"/>
                </a:lnSpc>
              </a:pPr>
              <a:endParaRPr lang="en-US" sz="1500" dirty="0">
                <a:solidFill>
                  <a:srgbClr val="000000"/>
                </a:solidFill>
                <a:latin typeface="Roboto"/>
                <a:ea typeface="Roboto"/>
                <a:cs typeface="Roboto"/>
                <a:sym typeface="Roboto"/>
              </a:endParaRPr>
            </a:p>
            <a:p>
              <a:pPr algn="just">
                <a:lnSpc>
                  <a:spcPts val="2100"/>
                </a:lnSpc>
              </a:pPr>
              <a:r>
                <a:rPr lang="en-US" sz="1500" b="1" dirty="0" err="1">
                  <a:solidFill>
                    <a:srgbClr val="000000"/>
                  </a:solidFill>
                  <a:latin typeface="Roboto Bold"/>
                  <a:ea typeface="Roboto Bold"/>
                  <a:cs typeface="Roboto Bold"/>
                  <a:sym typeface="Roboto Bold"/>
                </a:rPr>
                <a:t>Phân</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tích</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cổ</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phiếu</a:t>
              </a:r>
              <a:r>
                <a:rPr lang="en-US" sz="1500" b="1" dirty="0">
                  <a:solidFill>
                    <a:srgbClr val="000000"/>
                  </a:solidFill>
                  <a:latin typeface="Roboto Bold"/>
                  <a:ea typeface="Roboto Bold"/>
                  <a:cs typeface="Roboto Bold"/>
                  <a:sym typeface="Roboto Bold"/>
                </a:rPr>
                <a:t>: </a:t>
              </a:r>
              <a:r>
                <a:rPr lang="en-US" sz="1500" dirty="0" err="1">
                  <a:solidFill>
                    <a:srgbClr val="000000"/>
                  </a:solidFill>
                  <a:latin typeface="Roboto"/>
                  <a:ea typeface="Roboto"/>
                  <a:cs typeface="Roboto"/>
                  <a:sym typeface="Roboto"/>
                </a:rPr>
                <a:t>Đánh</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giá</a:t>
              </a:r>
              <a:r>
                <a:rPr lang="en-US" sz="1500" dirty="0">
                  <a:solidFill>
                    <a:srgbClr val="000000"/>
                  </a:solidFill>
                  <a:latin typeface="Roboto"/>
                  <a:ea typeface="Roboto"/>
                  <a:cs typeface="Roboto"/>
                  <a:sym typeface="Roboto"/>
                </a:rPr>
                <a:t> chi </a:t>
              </a:r>
              <a:r>
                <a:rPr lang="en-US" sz="1500" dirty="0" err="1">
                  <a:solidFill>
                    <a:srgbClr val="000000"/>
                  </a:solidFill>
                  <a:latin typeface="Roboto"/>
                  <a:ea typeface="Roboto"/>
                  <a:cs typeface="Roboto"/>
                  <a:sym typeface="Roboto"/>
                </a:rPr>
                <a:t>tiết</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về</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doanh</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nghiệp</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triển</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vọng</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tăng</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trưởng</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và</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tiềm</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năng</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đầu</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tư</a:t>
              </a:r>
              <a:r>
                <a:rPr lang="en-US" sz="1500" dirty="0">
                  <a:solidFill>
                    <a:srgbClr val="000000"/>
                  </a:solidFill>
                  <a:latin typeface="Roboto"/>
                  <a:ea typeface="Roboto"/>
                  <a:cs typeface="Roboto"/>
                  <a:sym typeface="Roboto"/>
                </a:rPr>
                <a:t>.</a:t>
              </a:r>
            </a:p>
            <a:p>
              <a:pPr algn="just">
                <a:lnSpc>
                  <a:spcPts val="2100"/>
                </a:lnSpc>
              </a:pPr>
              <a:endParaRPr lang="en-US" sz="1500" dirty="0">
                <a:solidFill>
                  <a:srgbClr val="000000"/>
                </a:solidFill>
                <a:latin typeface="Roboto"/>
                <a:ea typeface="Roboto"/>
                <a:cs typeface="Roboto"/>
                <a:sym typeface="Roboto"/>
              </a:endParaRPr>
            </a:p>
            <a:p>
              <a:pPr algn="just">
                <a:lnSpc>
                  <a:spcPts val="2100"/>
                </a:lnSpc>
              </a:pPr>
              <a:r>
                <a:rPr lang="en-US" sz="1500" b="1" dirty="0" err="1">
                  <a:solidFill>
                    <a:srgbClr val="000000"/>
                  </a:solidFill>
                  <a:latin typeface="Roboto Bold"/>
                  <a:ea typeface="Roboto Bold"/>
                  <a:cs typeface="Roboto Bold"/>
                  <a:sym typeface="Roboto Bold"/>
                </a:rPr>
                <a:t>Góc</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nhìn</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kỹ</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thuật</a:t>
              </a:r>
              <a:r>
                <a:rPr lang="en-US" sz="1500" b="1" dirty="0">
                  <a:solidFill>
                    <a:srgbClr val="000000"/>
                  </a:solidFill>
                  <a:latin typeface="Roboto Bold"/>
                  <a:ea typeface="Roboto Bold"/>
                  <a:cs typeface="Roboto Bold"/>
                  <a:sym typeface="Roboto Bold"/>
                </a:rPr>
                <a:t>: </a:t>
              </a:r>
              <a:r>
                <a:rPr lang="en-US" sz="1500" dirty="0" err="1">
                  <a:solidFill>
                    <a:srgbClr val="000000"/>
                  </a:solidFill>
                  <a:latin typeface="Roboto"/>
                  <a:ea typeface="Roboto"/>
                  <a:cs typeface="Roboto"/>
                  <a:sym typeface="Roboto"/>
                </a:rPr>
                <a:t>Phân</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tích</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biểu</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đồ</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giá</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chỉ</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báo</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kỹ</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thuật</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và</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tín</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hiệu</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mua</a:t>
              </a:r>
              <a:r>
                <a:rPr lang="en-US" sz="1500" dirty="0">
                  <a:solidFill>
                    <a:srgbClr val="000000"/>
                  </a:solidFill>
                  <a:latin typeface="Roboto"/>
                  <a:ea typeface="Roboto"/>
                  <a:cs typeface="Roboto"/>
                  <a:sym typeface="Roboto"/>
                </a:rPr>
                <a:t> – </a:t>
              </a:r>
              <a:r>
                <a:rPr lang="en-US" sz="1500" dirty="0" err="1">
                  <a:solidFill>
                    <a:srgbClr val="000000"/>
                  </a:solidFill>
                  <a:latin typeface="Roboto"/>
                  <a:ea typeface="Roboto"/>
                  <a:cs typeface="Roboto"/>
                  <a:sym typeface="Roboto"/>
                </a:rPr>
                <a:t>bán</a:t>
              </a:r>
              <a:r>
                <a:rPr lang="en-US" sz="1500" dirty="0">
                  <a:solidFill>
                    <a:srgbClr val="000000"/>
                  </a:solidFill>
                  <a:latin typeface="Roboto"/>
                  <a:ea typeface="Roboto"/>
                  <a:cs typeface="Roboto"/>
                  <a:sym typeface="Roboto"/>
                </a:rPr>
                <a:t>.</a:t>
              </a:r>
            </a:p>
            <a:p>
              <a:pPr algn="just">
                <a:lnSpc>
                  <a:spcPts val="2100"/>
                </a:lnSpc>
              </a:pPr>
              <a:endParaRPr lang="en-US" sz="1500" dirty="0">
                <a:solidFill>
                  <a:srgbClr val="000000"/>
                </a:solidFill>
                <a:latin typeface="Roboto"/>
                <a:ea typeface="Roboto"/>
                <a:cs typeface="Roboto"/>
                <a:sym typeface="Roboto"/>
              </a:endParaRPr>
            </a:p>
            <a:p>
              <a:pPr algn="just">
                <a:lnSpc>
                  <a:spcPts val="2100"/>
                </a:lnSpc>
              </a:pPr>
              <a:r>
                <a:rPr lang="en-US" sz="1500" b="1" dirty="0">
                  <a:solidFill>
                    <a:srgbClr val="000000"/>
                  </a:solidFill>
                  <a:latin typeface="Roboto Bold"/>
                  <a:ea typeface="Roboto Bold"/>
                  <a:cs typeface="Roboto Bold"/>
                  <a:sym typeface="Roboto Bold"/>
                </a:rPr>
                <a:t>Danh </a:t>
              </a:r>
              <a:r>
                <a:rPr lang="en-US" sz="1500" b="1" dirty="0" err="1">
                  <a:solidFill>
                    <a:srgbClr val="000000"/>
                  </a:solidFill>
                  <a:latin typeface="Roboto Bold"/>
                  <a:ea typeface="Roboto Bold"/>
                  <a:cs typeface="Roboto Bold"/>
                  <a:sym typeface="Roboto Bold"/>
                </a:rPr>
                <a:t>mục</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khuyến</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nghị</a:t>
              </a:r>
              <a:r>
                <a:rPr lang="en-US" sz="1500" b="1" dirty="0">
                  <a:solidFill>
                    <a:srgbClr val="000000"/>
                  </a:solidFill>
                  <a:latin typeface="Roboto Bold"/>
                  <a:ea typeface="Roboto Bold"/>
                  <a:cs typeface="Roboto Bold"/>
                  <a:sym typeface="Roboto Bold"/>
                </a:rPr>
                <a:t>: </a:t>
              </a:r>
              <a:r>
                <a:rPr lang="en-US" sz="1500" dirty="0" err="1">
                  <a:solidFill>
                    <a:srgbClr val="000000"/>
                  </a:solidFill>
                  <a:latin typeface="Roboto"/>
                  <a:ea typeface="Roboto"/>
                  <a:cs typeface="Roboto"/>
                  <a:sym typeface="Roboto"/>
                </a:rPr>
                <a:t>Tổng</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hợp</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các</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mã</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cổ</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phiếu</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được</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đề</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xuất</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đầu</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tư</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theo</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từng</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giai</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đoạn</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và</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chiến</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lược</a:t>
              </a:r>
              <a:r>
                <a:rPr lang="en-US" sz="1500" dirty="0">
                  <a:solidFill>
                    <a:srgbClr val="000000"/>
                  </a:solidFill>
                  <a:latin typeface="Roboto"/>
                  <a:ea typeface="Roboto"/>
                  <a:cs typeface="Roboto"/>
                  <a:sym typeface="Roboto"/>
                </a:rPr>
                <a:t>.</a:t>
              </a:r>
            </a:p>
            <a:p>
              <a:pPr algn="just">
                <a:lnSpc>
                  <a:spcPts val="2100"/>
                </a:lnSpc>
              </a:pPr>
              <a:endParaRPr lang="en-US" sz="1500" dirty="0">
                <a:solidFill>
                  <a:srgbClr val="000000"/>
                </a:solidFill>
                <a:latin typeface="Roboto"/>
                <a:ea typeface="Roboto"/>
                <a:cs typeface="Roboto"/>
                <a:sym typeface="Roboto"/>
              </a:endParaRPr>
            </a:p>
            <a:p>
              <a:pPr algn="just">
                <a:lnSpc>
                  <a:spcPts val="2100"/>
                </a:lnSpc>
              </a:pPr>
              <a:r>
                <a:rPr lang="en-US" sz="1500" b="1" dirty="0" err="1">
                  <a:solidFill>
                    <a:srgbClr val="000000"/>
                  </a:solidFill>
                  <a:latin typeface="Roboto Bold"/>
                  <a:ea typeface="Roboto Bold"/>
                  <a:cs typeface="Roboto Bold"/>
                  <a:sym typeface="Roboto Bold"/>
                </a:rPr>
                <a:t>Cập</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nhật</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thị</a:t>
              </a:r>
              <a:r>
                <a:rPr lang="en-US" sz="1500" b="1" dirty="0">
                  <a:solidFill>
                    <a:srgbClr val="000000"/>
                  </a:solidFill>
                  <a:latin typeface="Roboto Bold"/>
                  <a:ea typeface="Roboto Bold"/>
                  <a:cs typeface="Roboto Bold"/>
                  <a:sym typeface="Roboto Bold"/>
                </a:rPr>
                <a:t> </a:t>
              </a:r>
              <a:r>
                <a:rPr lang="en-US" sz="1500" b="1" dirty="0" err="1">
                  <a:solidFill>
                    <a:srgbClr val="000000"/>
                  </a:solidFill>
                  <a:latin typeface="Roboto Bold"/>
                  <a:ea typeface="Roboto Bold"/>
                  <a:cs typeface="Roboto Bold"/>
                  <a:sym typeface="Roboto Bold"/>
                </a:rPr>
                <a:t>trường</a:t>
              </a:r>
              <a:r>
                <a:rPr lang="en-US" sz="1500" b="1" dirty="0">
                  <a:solidFill>
                    <a:srgbClr val="000000"/>
                  </a:solidFill>
                  <a:latin typeface="Roboto Bold"/>
                  <a:ea typeface="Roboto Bold"/>
                  <a:cs typeface="Roboto Bold"/>
                  <a:sym typeface="Roboto Bold"/>
                </a:rPr>
                <a:t>: </a:t>
              </a:r>
              <a:r>
                <a:rPr lang="en-US" sz="1500" dirty="0">
                  <a:solidFill>
                    <a:srgbClr val="000000"/>
                  </a:solidFill>
                  <a:latin typeface="Roboto"/>
                  <a:ea typeface="Roboto"/>
                  <a:cs typeface="Roboto"/>
                  <a:sym typeface="Roboto"/>
                </a:rPr>
                <a:t>Thông tin </a:t>
              </a:r>
              <a:r>
                <a:rPr lang="en-US" sz="1500" dirty="0" err="1">
                  <a:solidFill>
                    <a:srgbClr val="000000"/>
                  </a:solidFill>
                  <a:latin typeface="Roboto"/>
                  <a:ea typeface="Roboto"/>
                  <a:cs typeface="Roboto"/>
                  <a:sym typeface="Roboto"/>
                </a:rPr>
                <a:t>vĩ</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mô</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chính</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sách</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ngành</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và</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yếu</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tố</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ảnh</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hưởng</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đến</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tâm</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lý</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nhà</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đầu</a:t>
              </a:r>
              <a:r>
                <a:rPr lang="en-US" sz="1500" dirty="0">
                  <a:solidFill>
                    <a:srgbClr val="000000"/>
                  </a:solidFill>
                  <a:latin typeface="Roboto"/>
                  <a:ea typeface="Roboto"/>
                  <a:cs typeface="Roboto"/>
                  <a:sym typeface="Roboto"/>
                </a:rPr>
                <a:t> </a:t>
              </a:r>
              <a:r>
                <a:rPr lang="en-US" sz="1500" dirty="0" err="1">
                  <a:solidFill>
                    <a:srgbClr val="000000"/>
                  </a:solidFill>
                  <a:latin typeface="Roboto"/>
                  <a:ea typeface="Roboto"/>
                  <a:cs typeface="Roboto"/>
                  <a:sym typeface="Roboto"/>
                </a:rPr>
                <a:t>tư</a:t>
              </a:r>
              <a:r>
                <a:rPr lang="en-US" sz="1500" dirty="0">
                  <a:solidFill>
                    <a:srgbClr val="000000"/>
                  </a:solidFill>
                  <a:latin typeface="Roboto"/>
                  <a:ea typeface="Roboto"/>
                  <a:cs typeface="Roboto"/>
                  <a:sym typeface="Roboto"/>
                </a:rPr>
                <a:t>.</a:t>
              </a:r>
            </a:p>
          </p:txBody>
        </p:sp>
      </p:grpSp>
      <p:sp>
        <p:nvSpPr>
          <p:cNvPr id="40" name="TextBox 16">
            <a:extLst>
              <a:ext uri="{FF2B5EF4-FFF2-40B4-BE49-F238E27FC236}">
                <a16:creationId xmlns:a16="http://schemas.microsoft.com/office/drawing/2014/main" id="{F1CD891A-743F-A643-A45B-1AA9BFFC6DF1}"/>
              </a:ext>
            </a:extLst>
          </p:cNvPr>
          <p:cNvSpPr txBox="1"/>
          <p:nvPr/>
        </p:nvSpPr>
        <p:spPr>
          <a:xfrm>
            <a:off x="4106642" y="606087"/>
            <a:ext cx="13696940" cy="500137"/>
          </a:xfrm>
          <a:prstGeom prst="rect">
            <a:avLst/>
          </a:prstGeom>
        </p:spPr>
        <p:txBody>
          <a:bodyPr wrap="square" lIns="0" tIns="0" rIns="0" bIns="0" rtlCol="0" anchor="t">
            <a:spAutoFit/>
          </a:bodyPr>
          <a:lstStyle/>
          <a:p>
            <a:pPr algn="r">
              <a:lnSpc>
                <a:spcPts val="4200"/>
              </a:lnSpc>
              <a:spcBef>
                <a:spcPct val="0"/>
              </a:spcBef>
            </a:pPr>
            <a:r>
              <a:rPr lang="vi-VN" sz="3000" b="1" dirty="0">
                <a:solidFill>
                  <a:srgbClr val="E02B2B"/>
                </a:solidFill>
                <a:latin typeface="Roboto" panose="02000000000000000000" pitchFamily="2" charset="0"/>
                <a:ea typeface="Roboto" panose="02000000000000000000" pitchFamily="2" charset="0"/>
                <a:cs typeface="Roboto" panose="02000000000000000000" pitchFamily="2" charset="0"/>
                <a:sym typeface="Roboto Bold"/>
              </a:rPr>
              <a:t>PHIÊN ATC PHỤC HỒI THÀNH CÔNG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3712</TotalTime>
  <Words>2178</Words>
  <Application>Microsoft Office PowerPoint</Application>
  <PresentationFormat>Custom</PresentationFormat>
  <Paragraphs>120</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Roboto</vt:lpstr>
      <vt:lpstr>Roboto Bold</vt:lpstr>
      <vt:lpstr>Calibri</vt:lpstr>
      <vt:lpstr>Arial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tin</dc:title>
  <dc:creator>Duy Phạm Việt</dc:creator>
  <cp:lastModifiedBy>Hai Anhhhhhhh</cp:lastModifiedBy>
  <cp:revision>47</cp:revision>
  <dcterms:created xsi:type="dcterms:W3CDTF">2006-08-16T00:00:00Z</dcterms:created>
  <dcterms:modified xsi:type="dcterms:W3CDTF">2025-08-08T09:37:42Z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352AE20BCC2448A5BB36E0BC16603D27_12</vt:lpwstr>
  </property>
  <property fmtid="{D5CDD505-2E9C-101B-9397-08002B2CF9AE}" pid="3" name="KSOProductBuildVer">
    <vt:lpwstr>1033-12.2.0.21179</vt:lpwstr>
  </property>
</Properties>
</file>